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79" r:id="rId9"/>
    <p:sldId id="274" r:id="rId10"/>
    <p:sldId id="264" r:id="rId11"/>
    <p:sldId id="265" r:id="rId12"/>
    <p:sldId id="266" r:id="rId13"/>
    <p:sldId id="267" r:id="rId14"/>
    <p:sldId id="280" r:id="rId15"/>
    <p:sldId id="281" r:id="rId16"/>
    <p:sldId id="282" r:id="rId17"/>
    <p:sldId id="28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22" autoAdjust="0"/>
    <p:restoredTop sz="94665"/>
  </p:normalViewPr>
  <p:slideViewPr>
    <p:cSldViewPr snapToGrid="0" snapToObjects="1">
      <p:cViewPr varScale="1">
        <p:scale>
          <a:sx n="79" d="100"/>
          <a:sy n="79" d="100"/>
        </p:scale>
        <p:origin x="139" y="5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22/09/2018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22/09/2018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مَــعَــكَ لا أَخـــاف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836187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I Fear Nothing With You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Ma‘aka</a:t>
            </a:r>
            <a:r>
              <a:rPr lang="en-US" sz="4800" dirty="0"/>
              <a:t> </a:t>
            </a:r>
            <a:r>
              <a:rPr lang="en-US" sz="4800" dirty="0" err="1"/>
              <a:t>Lā</a:t>
            </a:r>
            <a:r>
              <a:rPr lang="en-US" sz="4800" dirty="0"/>
              <a:t> ‛</a:t>
            </a:r>
            <a:r>
              <a:rPr lang="en-US" sz="4800" dirty="0" err="1"/>
              <a:t>Akhāf</a:t>
            </a:r>
            <a:endParaRPr lang="en-US" sz="480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9FE4EC8-972F-45E7-9BD6-5EB09A181709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5010024"/>
            <a:ext cx="6545298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 وتوزيع: شارل شلالا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30518D4-D4FE-432D-8514-5B46A59AD0B4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5549743"/>
            <a:ext cx="6545298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Talḥīn</a:t>
            </a:r>
            <a:r>
              <a:rPr lang="en-US" sz="3200" dirty="0"/>
              <a:t> </a:t>
            </a:r>
            <a:r>
              <a:rPr lang="en-US" sz="3200" dirty="0" err="1"/>
              <a:t>waTawzīʻ</a:t>
            </a:r>
            <a:r>
              <a:rPr lang="en-US" sz="3200" dirty="0"/>
              <a:t>: Charles </a:t>
            </a:r>
            <a:r>
              <a:rPr lang="en-US" sz="3200" dirty="0" err="1"/>
              <a:t>Chlela</a:t>
            </a:r>
            <a:endParaRPr lang="en-US" sz="3200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F8C7F8C2-4F84-4D71-AE0D-18DFA2B91F61}"/>
              </a:ext>
            </a:extLst>
          </p:cNvPr>
          <p:cNvSpPr txBox="1">
            <a:spLocks noChangeAspect="1"/>
          </p:cNvSpPr>
          <p:nvPr/>
        </p:nvSpPr>
        <p:spPr>
          <a:xfrm>
            <a:off x="7608710" y="5010024"/>
            <a:ext cx="4461369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 أ. فادي </a:t>
            </a:r>
            <a:r>
              <a:rPr lang="ar-SA" sz="3200" b="0" dirty="0" err="1"/>
              <a:t>جندح</a:t>
            </a:r>
            <a:endParaRPr lang="ar-SA" sz="3200" b="0" dirty="0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BC07F3BE-0043-40D1-8CFC-17A084097F13}"/>
              </a:ext>
            </a:extLst>
          </p:cNvPr>
          <p:cNvSpPr txBox="1">
            <a:spLocks noChangeAspect="1"/>
          </p:cNvSpPr>
          <p:nvPr/>
        </p:nvSpPr>
        <p:spPr>
          <a:xfrm>
            <a:off x="7608710" y="5549743"/>
            <a:ext cx="446136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Kalimāt</a:t>
            </a:r>
            <a:r>
              <a:rPr lang="en-US" sz="3200" dirty="0"/>
              <a:t>: Fr. </a:t>
            </a:r>
            <a:r>
              <a:rPr lang="en-US" sz="3200" dirty="0" err="1"/>
              <a:t>Fadi</a:t>
            </a:r>
            <a:r>
              <a:rPr lang="en-US" sz="3200" dirty="0"/>
              <a:t> </a:t>
            </a:r>
            <a:r>
              <a:rPr lang="en-US" sz="3200" dirty="0" err="1"/>
              <a:t>Jandah</a:t>
            </a:r>
            <a:endParaRPr lang="en-US" sz="3200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2AC7BD2D-EFE8-4E9D-8D1D-946C0353B68E}"/>
              </a:ext>
            </a:extLst>
          </p:cNvPr>
          <p:cNvSpPr txBox="1">
            <a:spLocks noChangeAspect="1"/>
          </p:cNvSpPr>
          <p:nvPr/>
        </p:nvSpPr>
        <p:spPr>
          <a:xfrm>
            <a:off x="7608710" y="6126480"/>
            <a:ext cx="446136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Fr.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Fadi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Jandah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1D1537C-E5E4-4948-A8D8-5EA4F223466C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6126480"/>
            <a:ext cx="6545298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and Arranged by: Charles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Chlela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إلــى الــعُــمْــقِ نَــحْــوَكَ أَســيــر</a:t>
            </a:r>
            <a:br>
              <a:rPr lang="ar-KW" dirty="0"/>
            </a:br>
            <a:r>
              <a:rPr lang="ar-KW" dirty="0"/>
              <a:t>حَــيْــثُ الــصَّــيــدُ رَبِّــيَ وَفــيــر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Into the depths, I walk towards You</a:t>
            </a:r>
            <a:br>
              <a:rPr lang="en-US" dirty="0"/>
            </a:br>
            <a:r>
              <a:rPr lang="en-US" dirty="0"/>
              <a:t>Where, my Lord, the catch is tremendous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Elāl</a:t>
            </a:r>
            <a:r>
              <a:rPr lang="en-US" dirty="0"/>
              <a:t> ‘</a:t>
            </a:r>
            <a:r>
              <a:rPr lang="en-US" dirty="0" err="1"/>
              <a:t>Umqi</a:t>
            </a:r>
            <a:r>
              <a:rPr lang="en-US" dirty="0"/>
              <a:t> </a:t>
            </a:r>
            <a:r>
              <a:rPr lang="en-US" dirty="0" err="1"/>
              <a:t>Naḥwaka</a:t>
            </a:r>
            <a:r>
              <a:rPr lang="en-US" dirty="0"/>
              <a:t> ‛</a:t>
            </a:r>
            <a:r>
              <a:rPr lang="en-US" dirty="0" err="1"/>
              <a:t>Asīr</a:t>
            </a:r>
            <a:br>
              <a:rPr lang="en-US" dirty="0"/>
            </a:br>
            <a:r>
              <a:rPr lang="en-US" dirty="0" err="1"/>
              <a:t>Ḥaythu</a:t>
            </a:r>
            <a:r>
              <a:rPr lang="en-US" dirty="0"/>
              <a:t> </a:t>
            </a:r>
            <a:r>
              <a:rPr lang="en-US" dirty="0" err="1"/>
              <a:t>Ṣṣaydu</a:t>
            </a:r>
            <a:r>
              <a:rPr lang="en-US" dirty="0"/>
              <a:t> </a:t>
            </a:r>
            <a:r>
              <a:rPr lang="en-US" dirty="0" err="1"/>
              <a:t>Rabbiya</a:t>
            </a:r>
            <a:r>
              <a:rPr lang="en-US" dirty="0"/>
              <a:t> </a:t>
            </a:r>
            <a:r>
              <a:rPr lang="en-US" dirty="0" err="1"/>
              <a:t>Wafīr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90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مَــعَــكَ اغْــتَــنَــيْــتُ أَنــا الــفَــقــيــر</a:t>
            </a:r>
            <a:br>
              <a:rPr lang="ar-KW" dirty="0"/>
            </a:br>
            <a:r>
              <a:rPr lang="ar-KW" dirty="0"/>
              <a:t>بِــثِــقَــةٍ أَهَــبُــكَ كُــــلَّ ذاتــــي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I, the poor, became rich with You</a:t>
            </a:r>
            <a:br>
              <a:rPr lang="en-US" dirty="0"/>
            </a:br>
            <a:r>
              <a:rPr lang="en-US" dirty="0"/>
              <a:t>With confidence, I give You my all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Ma‘aka</a:t>
            </a:r>
            <a:r>
              <a:rPr lang="en-US" dirty="0"/>
              <a:t> </a:t>
            </a:r>
            <a:r>
              <a:rPr lang="en-US" dirty="0" err="1"/>
              <a:t>Eghtanaytu</a:t>
            </a:r>
            <a:r>
              <a:rPr lang="en-US" dirty="0"/>
              <a:t> ‛</a:t>
            </a:r>
            <a:r>
              <a:rPr lang="en-US" dirty="0" err="1"/>
              <a:t>Anāl</a:t>
            </a:r>
            <a:r>
              <a:rPr lang="en-US" dirty="0"/>
              <a:t> </a:t>
            </a:r>
            <a:r>
              <a:rPr lang="en-US" dirty="0" err="1"/>
              <a:t>Faqīr</a:t>
            </a:r>
            <a:br>
              <a:rPr lang="en-US" dirty="0"/>
            </a:br>
            <a:r>
              <a:rPr lang="en-US" dirty="0" err="1"/>
              <a:t>biThiqaten</a:t>
            </a:r>
            <a:r>
              <a:rPr lang="en-US" dirty="0"/>
              <a:t> ‛</a:t>
            </a:r>
            <a:r>
              <a:rPr lang="en-US" dirty="0" err="1"/>
              <a:t>Ahabuka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Dhātī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20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فــي الــعُــمْــــقِ الــتَــقَــيْـــتُ بِــــكَ</a:t>
            </a:r>
            <a:br>
              <a:rPr lang="ar-KW" dirty="0"/>
            </a:br>
            <a:r>
              <a:rPr lang="ar-KW" dirty="0"/>
              <a:t>فــي صَــمْــتِ قَــلْــبــي اخْــتَــبَــرتُــكَ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I met with You deep down my soul</a:t>
            </a:r>
            <a:br>
              <a:rPr lang="en-US" dirty="0"/>
            </a:br>
            <a:r>
              <a:rPr lang="en-US" dirty="0"/>
              <a:t>In the silence of my heart I had an encounter with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Fīl</a:t>
            </a:r>
            <a:r>
              <a:rPr lang="en-US" dirty="0"/>
              <a:t> ‘</a:t>
            </a:r>
            <a:r>
              <a:rPr lang="en-US" dirty="0" err="1"/>
              <a:t>Umqi</a:t>
            </a:r>
            <a:r>
              <a:rPr lang="en-US" dirty="0"/>
              <a:t> </a:t>
            </a:r>
            <a:r>
              <a:rPr lang="en-US" dirty="0" err="1"/>
              <a:t>Eltaqaytu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Ṣamti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Ekhtabartuka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18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تَــعــــالَ الآنَ بِــكُــــلِّ مُــلْــكِــــكَ</a:t>
            </a:r>
            <a:br>
              <a:rPr lang="ar-KW" dirty="0"/>
            </a:br>
            <a:r>
              <a:rPr lang="ar-KW" dirty="0"/>
              <a:t>أَنــتَ لِــدَربــي أَوْفــى صَــديــــق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Come now with all Your reign and glory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You Are The most faithful Friend along my path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Ta‘ālal</a:t>
            </a:r>
            <a:r>
              <a:rPr lang="en-US" dirty="0"/>
              <a:t> ‛</a:t>
            </a:r>
            <a:r>
              <a:rPr lang="en-US" dirty="0" err="1"/>
              <a:t>Ān</a:t>
            </a:r>
            <a:r>
              <a:rPr lang="en-US" dirty="0"/>
              <a:t> </a:t>
            </a:r>
            <a:r>
              <a:rPr lang="en-US" dirty="0" err="1"/>
              <a:t>biKulli</a:t>
            </a:r>
            <a:r>
              <a:rPr lang="en-US" dirty="0"/>
              <a:t> </a:t>
            </a:r>
            <a:r>
              <a:rPr lang="en-US" dirty="0" err="1"/>
              <a:t>Mulkika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liDarbī</a:t>
            </a:r>
            <a:r>
              <a:rPr lang="en-US" dirty="0"/>
              <a:t> ‛</a:t>
            </a:r>
            <a:r>
              <a:rPr lang="en-US" dirty="0" err="1"/>
              <a:t>Awfā</a:t>
            </a:r>
            <a:r>
              <a:rPr lang="en-US" dirty="0"/>
              <a:t> </a:t>
            </a:r>
            <a:r>
              <a:rPr lang="en-US" dirty="0" err="1"/>
              <a:t>Ṣadīq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58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مَــعَــكَ لا أَخــاف يــا سَــيِّــدَ حَــيــاتــي</a:t>
            </a:r>
            <a:br>
              <a:rPr lang="ar-KW" dirty="0"/>
            </a:br>
            <a:r>
              <a:rPr lang="ar-KW" dirty="0"/>
              <a:t>عِــنْــدَكَ لا أَخــاف أَنْ أُلْــقــي شِــبــاكــي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Lord of my life, I fear nothing with You </a:t>
            </a:r>
            <a:br>
              <a:rPr lang="en-US" dirty="0"/>
            </a:br>
            <a:r>
              <a:rPr lang="en-US" dirty="0"/>
              <a:t>Near You, I am not scared to throw my net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Ma‘aka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Akhāf</a:t>
            </a:r>
            <a:r>
              <a:rPr lang="en-US" dirty="0"/>
              <a:t> 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Sayyida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‘</a:t>
            </a:r>
            <a:r>
              <a:rPr lang="en-US" dirty="0" err="1"/>
              <a:t>Endaka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Akhāf</a:t>
            </a:r>
            <a:r>
              <a:rPr lang="en-US" dirty="0"/>
              <a:t>  ‛An ‛</a:t>
            </a:r>
            <a:r>
              <a:rPr lang="en-US" dirty="0" err="1"/>
              <a:t>Ulqī</a:t>
            </a:r>
            <a:r>
              <a:rPr lang="en-US" dirty="0"/>
              <a:t> </a:t>
            </a:r>
            <a:r>
              <a:rPr lang="en-US" dirty="0" err="1"/>
              <a:t>Shibākī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51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sz="7200" dirty="0"/>
              <a:t>فـــي بَـــحْـــرِ حُـــبِّـــكَ يَـــســـوع</a:t>
            </a:r>
            <a:endParaRPr lang="en-US" sz="7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Into the sea of Your Love Jesus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7200" dirty="0" err="1"/>
              <a:t>Fī</a:t>
            </a:r>
            <a:r>
              <a:rPr lang="en-US" sz="7200" dirty="0"/>
              <a:t> </a:t>
            </a:r>
            <a:r>
              <a:rPr lang="en-US" sz="7200" dirty="0" err="1"/>
              <a:t>Baḥri</a:t>
            </a:r>
            <a:r>
              <a:rPr lang="en-US" sz="7200" dirty="0"/>
              <a:t> </a:t>
            </a:r>
            <a:r>
              <a:rPr lang="en-US" sz="7200" dirty="0" err="1"/>
              <a:t>Ḥubbika</a:t>
            </a:r>
            <a:r>
              <a:rPr lang="en-US" sz="7200" dirty="0"/>
              <a:t> </a:t>
            </a:r>
            <a:r>
              <a:rPr lang="en-US" sz="7200" dirty="0" err="1"/>
              <a:t>Yasū</a:t>
            </a:r>
            <a:r>
              <a:rPr lang="en-US" sz="7200" dirty="0"/>
              <a:t>‘</a:t>
            </a:r>
          </a:p>
        </p:txBody>
      </p:sp>
    </p:spTree>
    <p:extLst>
      <p:ext uri="{BB962C8B-B14F-4D97-AF65-F5344CB8AC3E}">
        <p14:creationId xmlns:p14="http://schemas.microsoft.com/office/powerpoint/2010/main" val="274997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مَــعَــكَ لا أَخــاف يــا سَــيِّــدَ حَــيــاتــي</a:t>
            </a:r>
            <a:br>
              <a:rPr lang="ar-KW" dirty="0"/>
            </a:br>
            <a:r>
              <a:rPr lang="ar-KW" dirty="0"/>
              <a:t>عِــنْــدَكَ لا أَخــاف أَنْ أُلْــقــي شِــبــاكــي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Lord of my life, I fear nothing with You </a:t>
            </a:r>
            <a:br>
              <a:rPr lang="en-US" dirty="0"/>
            </a:br>
            <a:r>
              <a:rPr lang="en-US" dirty="0"/>
              <a:t>Near You, I am not scared to throw my net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Ma‘aka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Akhāf</a:t>
            </a:r>
            <a:r>
              <a:rPr lang="en-US" dirty="0"/>
              <a:t> 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Sayyida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‘</a:t>
            </a:r>
            <a:r>
              <a:rPr lang="en-US" dirty="0" err="1"/>
              <a:t>Endaka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Akhāf</a:t>
            </a:r>
            <a:r>
              <a:rPr lang="en-US" dirty="0"/>
              <a:t>  ‛An ‛</a:t>
            </a:r>
            <a:r>
              <a:rPr lang="en-US" dirty="0" err="1"/>
              <a:t>Ulqī</a:t>
            </a:r>
            <a:r>
              <a:rPr lang="en-US" dirty="0"/>
              <a:t> </a:t>
            </a:r>
            <a:r>
              <a:rPr lang="en-US" dirty="0" err="1"/>
              <a:t>Shibākī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02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فـــي بَـــحْـــرِ حُـــبِّـــكَ يَـــســــــوع  </a:t>
            </a:r>
            <a:r>
              <a:rPr lang="en-US" sz="4400" dirty="0"/>
              <a:t>4x</a:t>
            </a:r>
            <a:br>
              <a:rPr lang="ar-KW" dirty="0"/>
            </a:br>
            <a:r>
              <a:rPr lang="ar-KW" dirty="0"/>
              <a:t>أَجِـــدُ راحَــتـــي وَسَـــلامـــي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/>
              <a:t>In </a:t>
            </a:r>
            <a:r>
              <a:rPr lang="en-US" dirty="0"/>
              <a:t>the sea of Your Love Jesus</a:t>
            </a:r>
            <a:br>
              <a:rPr lang="en-US" dirty="0"/>
            </a:br>
            <a:r>
              <a:rPr lang="en-US" dirty="0"/>
              <a:t>I find my rest and peace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Baḥri</a:t>
            </a:r>
            <a:r>
              <a:rPr lang="en-US" dirty="0"/>
              <a:t> </a:t>
            </a:r>
            <a:r>
              <a:rPr lang="en-US" dirty="0" err="1"/>
              <a:t>Ḥubbika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‘  </a:t>
            </a:r>
            <a:r>
              <a:rPr lang="en-US" sz="4800" dirty="0"/>
              <a:t>x4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Ajidu</a:t>
            </a:r>
            <a:r>
              <a:rPr lang="en-US" dirty="0"/>
              <a:t> </a:t>
            </a:r>
            <a:r>
              <a:rPr lang="en-US" dirty="0" err="1"/>
              <a:t>Rāḥatī</a:t>
            </a:r>
            <a:r>
              <a:rPr lang="en-US" dirty="0"/>
              <a:t> </a:t>
            </a:r>
            <a:r>
              <a:rPr lang="en-US" dirty="0" err="1"/>
              <a:t>waSalāmī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45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لِـضُـعــفـــي إِلـهــي لَــن أبـقَـى أَسـيــر</a:t>
            </a:r>
            <a:br>
              <a:rPr lang="ar-KW" dirty="0"/>
            </a:br>
            <a:r>
              <a:rPr lang="ar-KW" dirty="0"/>
              <a:t>فُـــكَّ غِــلالـــي يـا رَبِّـــيَ الـقَـديــــر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no longer stay a slave of my weakness </a:t>
            </a:r>
            <a:br>
              <a:rPr lang="en-US" dirty="0"/>
            </a:br>
            <a:r>
              <a:rPr lang="en-US" dirty="0"/>
              <a:t>Mighty God, break my chains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liḌu‘fī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 </a:t>
            </a:r>
            <a:r>
              <a:rPr lang="en-US" dirty="0" err="1"/>
              <a:t>Lan</a:t>
            </a:r>
            <a:r>
              <a:rPr lang="en-US" dirty="0"/>
              <a:t> ‛</a:t>
            </a:r>
            <a:r>
              <a:rPr lang="en-US" dirty="0" err="1"/>
              <a:t>Abqā</a:t>
            </a:r>
            <a:r>
              <a:rPr lang="en-US" dirty="0"/>
              <a:t> ‛</a:t>
            </a:r>
            <a:r>
              <a:rPr lang="en-US" dirty="0" err="1"/>
              <a:t>Asīr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Fukka</a:t>
            </a:r>
            <a:r>
              <a:rPr lang="en-US" dirty="0"/>
              <a:t> </a:t>
            </a:r>
            <a:r>
              <a:rPr lang="en-US" dirty="0" err="1"/>
              <a:t>Ghilālī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Rabbiyal</a:t>
            </a:r>
            <a:r>
              <a:rPr lang="en-US" dirty="0"/>
              <a:t> </a:t>
            </a:r>
            <a:r>
              <a:rPr lang="en-US" dirty="0" err="1"/>
              <a:t>Qadīr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56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فـيـكَ انـتـصـاري يـا حُـبِّـي الـكَـبـيـر</a:t>
            </a:r>
            <a:br>
              <a:rPr lang="ar-KW" dirty="0"/>
            </a:br>
            <a:r>
              <a:rPr lang="ar-KW" dirty="0"/>
              <a:t>بِــفَـــرَحٍ أُهــديــكَ كُـــلَّ حَـيــاتـــي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victory is in You my great love</a:t>
            </a:r>
            <a:br>
              <a:rPr lang="en-US" dirty="0"/>
            </a:br>
            <a:r>
              <a:rPr lang="en-US" dirty="0"/>
              <a:t>With rejoice, I offer You my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Fīka</a:t>
            </a:r>
            <a:r>
              <a:rPr lang="en-US" dirty="0"/>
              <a:t> </a:t>
            </a:r>
            <a:r>
              <a:rPr lang="en-US" dirty="0" err="1"/>
              <a:t>Entiṣārī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Ḥubbīl</a:t>
            </a:r>
            <a:r>
              <a:rPr lang="en-US" dirty="0"/>
              <a:t> </a:t>
            </a:r>
            <a:r>
              <a:rPr lang="en-US" dirty="0" err="1"/>
              <a:t>Kabīr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biFarahen</a:t>
            </a:r>
            <a:r>
              <a:rPr lang="en-US" dirty="0"/>
              <a:t> ‛</a:t>
            </a:r>
            <a:r>
              <a:rPr lang="en-US" dirty="0" err="1"/>
              <a:t>Uhdīka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63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فــي الـغُــربَــة رَأَيْــتُ وَجْـهَـــكَ</a:t>
            </a:r>
            <a:br>
              <a:rPr lang="ar-KW" dirty="0"/>
            </a:br>
            <a:r>
              <a:rPr lang="ar-KW" dirty="0"/>
              <a:t>فــي الـظُّــلْــمَـــة غَــمَــرَنــي حُــبُّــكَ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During my exile I saw Your Face </a:t>
            </a:r>
            <a:br>
              <a:rPr lang="en-US" dirty="0"/>
            </a:br>
            <a:r>
              <a:rPr lang="en-US" dirty="0"/>
              <a:t>Through darkness, Your Love submersed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Ghurba</a:t>
            </a:r>
            <a:r>
              <a:rPr lang="en-US" dirty="0"/>
              <a:t> </a:t>
            </a:r>
            <a:r>
              <a:rPr lang="en-US" dirty="0" err="1"/>
              <a:t>Ra‛aytu</a:t>
            </a:r>
            <a:r>
              <a:rPr lang="en-US" dirty="0"/>
              <a:t> </a:t>
            </a:r>
            <a:r>
              <a:rPr lang="en-US" dirty="0" err="1"/>
              <a:t>Wajhaka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Ẓẓulma</a:t>
            </a:r>
            <a:r>
              <a:rPr lang="en-US" dirty="0"/>
              <a:t> </a:t>
            </a:r>
            <a:r>
              <a:rPr lang="en-US" dirty="0" err="1"/>
              <a:t>Ghamaranī</a:t>
            </a:r>
            <a:r>
              <a:rPr lang="en-US" dirty="0"/>
              <a:t> </a:t>
            </a:r>
            <a:r>
              <a:rPr lang="en-US" dirty="0" err="1"/>
              <a:t>Ḥubbuka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62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أَتَــيْــــتَ إِلَـــيَّ بِــكُــــلِّ عَــفْــــوِكَ</a:t>
            </a:r>
            <a:br>
              <a:rPr lang="ar-KW" dirty="0"/>
            </a:br>
            <a:r>
              <a:rPr lang="ar-KW" dirty="0"/>
              <a:t>أنــتَ يَــســـوع مُـخَـلِّـصـي الــوَحـيــد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came to me with all Your Remission</a:t>
            </a:r>
            <a:br>
              <a:rPr lang="en-US" dirty="0"/>
            </a:br>
            <a:r>
              <a:rPr lang="en-US" dirty="0"/>
              <a:t>For You, Jesus, are my Only Redeemer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Atayta</a:t>
            </a:r>
            <a:r>
              <a:rPr lang="en-US" dirty="0"/>
              <a:t> ‛</a:t>
            </a:r>
            <a:r>
              <a:rPr lang="en-US" dirty="0" err="1"/>
              <a:t>Elayya</a:t>
            </a:r>
            <a:r>
              <a:rPr lang="en-US" dirty="0"/>
              <a:t> </a:t>
            </a:r>
            <a:r>
              <a:rPr lang="en-US" dirty="0" err="1"/>
              <a:t>biKulli</a:t>
            </a:r>
            <a:r>
              <a:rPr lang="en-US" dirty="0"/>
              <a:t> ‘</a:t>
            </a:r>
            <a:r>
              <a:rPr lang="en-US" dirty="0" err="1"/>
              <a:t>Afwika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Yasū</a:t>
            </a:r>
            <a:r>
              <a:rPr lang="en-US" dirty="0"/>
              <a:t>‘ </a:t>
            </a:r>
            <a:r>
              <a:rPr lang="en-US" dirty="0" err="1"/>
              <a:t>Mukhalliṣīl</a:t>
            </a:r>
            <a:r>
              <a:rPr lang="en-US" dirty="0"/>
              <a:t> </a:t>
            </a:r>
            <a:r>
              <a:rPr lang="en-US" dirty="0" err="1"/>
              <a:t>Waḥīd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71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مَــعَــكَ لا أَخــاف يــا سَــيِّــدَ حَــيــاتــي</a:t>
            </a:r>
            <a:br>
              <a:rPr lang="ar-KW" dirty="0"/>
            </a:br>
            <a:r>
              <a:rPr lang="ar-KW" dirty="0"/>
              <a:t>عِــنْــدَكَ لا أَخــاف أَنْ أُلْــقــي شِــبــاكــي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Lord of my life, I fear nothing with You </a:t>
            </a:r>
            <a:br>
              <a:rPr lang="en-US" dirty="0"/>
            </a:br>
            <a:r>
              <a:rPr lang="en-US" dirty="0"/>
              <a:t>Near You, I am not scared to throw my net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Ma‘aka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Akhāf</a:t>
            </a:r>
            <a:r>
              <a:rPr lang="en-US" dirty="0"/>
              <a:t> 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Sayyida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‘</a:t>
            </a:r>
            <a:r>
              <a:rPr lang="en-US" dirty="0" err="1"/>
              <a:t>Endaka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Akhāf</a:t>
            </a:r>
            <a:r>
              <a:rPr lang="en-US" dirty="0"/>
              <a:t>  ‛An ‛</a:t>
            </a:r>
            <a:r>
              <a:rPr lang="en-US" dirty="0" err="1"/>
              <a:t>Ulqī</a:t>
            </a:r>
            <a:r>
              <a:rPr lang="en-US" dirty="0"/>
              <a:t> </a:t>
            </a:r>
            <a:r>
              <a:rPr lang="en-US" dirty="0" err="1"/>
              <a:t>Shibākī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97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sz="7200" dirty="0"/>
              <a:t>فـــي بَـــحْـــرِ حُـــبِّـــكَ يَـــســـوع</a:t>
            </a:r>
            <a:endParaRPr lang="en-US" sz="7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Into the sea of Your Love Jesus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7200" dirty="0" err="1"/>
              <a:t>Fī</a:t>
            </a:r>
            <a:r>
              <a:rPr lang="en-US" sz="7200" dirty="0"/>
              <a:t> </a:t>
            </a:r>
            <a:r>
              <a:rPr lang="en-US" sz="7200" dirty="0" err="1"/>
              <a:t>Baḥri</a:t>
            </a:r>
            <a:r>
              <a:rPr lang="en-US" sz="7200" dirty="0"/>
              <a:t> </a:t>
            </a:r>
            <a:r>
              <a:rPr lang="en-US" sz="7200" dirty="0" err="1"/>
              <a:t>Ḥubbika</a:t>
            </a:r>
            <a:r>
              <a:rPr lang="en-US" sz="7200" dirty="0"/>
              <a:t> </a:t>
            </a:r>
            <a:r>
              <a:rPr lang="en-US" sz="7200" dirty="0" err="1"/>
              <a:t>Yasū</a:t>
            </a:r>
            <a:r>
              <a:rPr lang="en-US" sz="7200" dirty="0"/>
              <a:t>‘</a:t>
            </a:r>
          </a:p>
        </p:txBody>
      </p:sp>
    </p:spTree>
    <p:extLst>
      <p:ext uri="{BB962C8B-B14F-4D97-AF65-F5344CB8AC3E}">
        <p14:creationId xmlns:p14="http://schemas.microsoft.com/office/powerpoint/2010/main" val="65376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مَــعَــكَ لا أَخــاف يــا سَــيِّــدَ حَــيــاتــي</a:t>
            </a:r>
            <a:br>
              <a:rPr lang="ar-KW" dirty="0"/>
            </a:br>
            <a:r>
              <a:rPr lang="ar-KW" dirty="0"/>
              <a:t>عِــنْــدَكَ لا أَخــاف أَنْ أُلْــقــي شِــبــاكــي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Lord of my life, I fear nothing with You </a:t>
            </a:r>
            <a:br>
              <a:rPr lang="en-US" dirty="0"/>
            </a:br>
            <a:r>
              <a:rPr lang="en-US" dirty="0"/>
              <a:t>Near You, I am not scared to throw my net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Ma‘aka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Akhāf</a:t>
            </a:r>
            <a:r>
              <a:rPr lang="en-US" dirty="0"/>
              <a:t> 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Sayyida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‘</a:t>
            </a:r>
            <a:r>
              <a:rPr lang="en-US" dirty="0" err="1"/>
              <a:t>Endaka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Akhāf</a:t>
            </a:r>
            <a:r>
              <a:rPr lang="en-US" dirty="0"/>
              <a:t>  ‛An ‛</a:t>
            </a:r>
            <a:r>
              <a:rPr lang="en-US" dirty="0" err="1"/>
              <a:t>Ulqī</a:t>
            </a:r>
            <a:r>
              <a:rPr lang="en-US" dirty="0"/>
              <a:t> </a:t>
            </a:r>
            <a:r>
              <a:rPr lang="en-US" dirty="0" err="1"/>
              <a:t>Shibākī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817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</p:spPr>
        <p:txBody>
          <a:bodyPr>
            <a:normAutofit/>
          </a:bodyPr>
          <a:lstStyle/>
          <a:p>
            <a:r>
              <a:rPr lang="ar-KW" dirty="0"/>
              <a:t>فـــي بَـــحْـــرِ حُـــبِّـــكَ يَـــســــــوع  </a:t>
            </a:r>
            <a:r>
              <a:rPr lang="en-US" sz="4400" dirty="0"/>
              <a:t>4x</a:t>
            </a:r>
            <a:br>
              <a:rPr lang="ar-KW" dirty="0"/>
            </a:br>
            <a:r>
              <a:rPr lang="ar-KW" dirty="0"/>
              <a:t>أَجِـــدُ راحَــتـــي وَسَـــلامـــي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/>
              <a:t>In </a:t>
            </a:r>
            <a:r>
              <a:rPr lang="en-US" dirty="0"/>
              <a:t>the sea of Your Love Jesus</a:t>
            </a:r>
            <a:br>
              <a:rPr lang="en-US" dirty="0"/>
            </a:br>
            <a:r>
              <a:rPr lang="en-US" dirty="0"/>
              <a:t>I find my rest and peace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Baḥri</a:t>
            </a:r>
            <a:r>
              <a:rPr lang="en-US" dirty="0"/>
              <a:t> </a:t>
            </a:r>
            <a:r>
              <a:rPr lang="en-US" dirty="0" err="1"/>
              <a:t>Ḥubbika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‘  </a:t>
            </a:r>
            <a:r>
              <a:rPr lang="en-US" sz="4800" dirty="0"/>
              <a:t>x4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Ajidu</a:t>
            </a:r>
            <a:r>
              <a:rPr lang="en-US" dirty="0"/>
              <a:t> </a:t>
            </a:r>
            <a:r>
              <a:rPr lang="en-US" dirty="0" err="1"/>
              <a:t>Rāḥatī</a:t>
            </a:r>
            <a:r>
              <a:rPr lang="en-US" dirty="0"/>
              <a:t> </a:t>
            </a:r>
            <a:r>
              <a:rPr lang="en-US" dirty="0" err="1"/>
              <a:t>waSalāmī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51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634</TotalTime>
  <Words>422</Words>
  <Application>Microsoft Office PowerPoint</Application>
  <PresentationFormat>Widescreen</PresentationFormat>
  <Paragraphs>59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Office Theme</vt:lpstr>
      <vt:lpstr>مَــعَــكَ لا أَخـــاف</vt:lpstr>
      <vt:lpstr>إلــى الــعُــمْــقِ نَــحْــوَكَ أَســيــر حَــيْــثُ الــصَّــيــدُ رَبِّــيَ وَفــيــر</vt:lpstr>
      <vt:lpstr>مَــعَــكَ اغْــتَــنَــيْــتُ أَنــا الــفَــقــيــر بِــثِــقَــةٍ أَهَــبُــكَ كُــــلَّ ذاتــــي</vt:lpstr>
      <vt:lpstr>فــي الــعُــمْــــقِ الــتَــقَــيْـــتُ بِــــكَ فــي صَــمْــتِ قَــلْــبــي اخْــتَــبَــرتُــكَ</vt:lpstr>
      <vt:lpstr>تَــعــــالَ الآنَ بِــكُــــلِّ مُــلْــكِــــكَ أَنــتَ لِــدَربــي أَوْفــى صَــديــــق</vt:lpstr>
      <vt:lpstr>مَــعَــكَ لا أَخــاف يــا سَــيِّــدَ حَــيــاتــي عِــنْــدَكَ لا أَخــاف أَنْ أُلْــقــي شِــبــاكــي</vt:lpstr>
      <vt:lpstr>فـــي بَـــحْـــرِ حُـــبِّـــكَ يَـــســـوع</vt:lpstr>
      <vt:lpstr>مَــعَــكَ لا أَخــاف يــا سَــيِّــدَ حَــيــاتــي عِــنْــدَكَ لا أَخــاف أَنْ أُلْــقــي شِــبــاكــي</vt:lpstr>
      <vt:lpstr>فـــي بَـــحْـــرِ حُـــبِّـــكَ يَـــســــــوع  4x أَجِـــدُ راحَــتـــي وَسَـــلامـــي</vt:lpstr>
      <vt:lpstr>لِـضُـعــفـــي إِلـهــي لَــن أبـقَـى أَسـيــر فُـــكَّ غِــلالـــي يـا رَبِّـــيَ الـقَـديــــر</vt:lpstr>
      <vt:lpstr>فـيـكَ انـتـصـاري يـا حُـبِّـي الـكَـبـيـر بِــفَـــرَحٍ أُهــديــكَ كُـــلَّ حَـيــاتـــي</vt:lpstr>
      <vt:lpstr>فــي الـغُــربَــة رَأَيْــتُ وَجْـهَـــكَ فــي الـظُّــلْــمَـــة غَــمَــرَنــي حُــبُّــكَ</vt:lpstr>
      <vt:lpstr>أَتَــيْــــتَ إِلَـــيَّ بِــكُــــلِّ عَــفْــــوِكَ أنــتَ يَــســـوع مُـخَـلِّـصـي الــوَحـيــد</vt:lpstr>
      <vt:lpstr>مَــعَــكَ لا أَخــاف يــا سَــيِّــدَ حَــيــاتــي عِــنْــدَكَ لا أَخــاف أَنْ أُلْــقــي شِــبــاكــي</vt:lpstr>
      <vt:lpstr>فـــي بَـــحْـــرِ حُـــبِّـــكَ يَـــســـوع</vt:lpstr>
      <vt:lpstr>مَــعَــكَ لا أَخــاف يــا سَــيِّــدَ حَــيــاتــي عِــنْــدَكَ لا أَخــاف أَنْ أُلْــقــي شِــبــاكــي</vt:lpstr>
      <vt:lpstr>فـــي بَـــحْـــرِ حُـــبِّـــكَ يَـــســــــوع  4x أَجِـــدُ راحَــتـــي وَسَـــلامـــي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Ma‘aka Lā ‛Akhāf - معك لا أخاف</dc:title>
  <dc:subject>I fear nothing with you</dc:subject>
  <dc:creator>Nizar Fares</dc:creator>
  <cp:keywords>Nizar Fares Jésus ma Joie - يسوع فرحي</cp:keywords>
  <cp:lastModifiedBy>Honey Funny</cp:lastModifiedBy>
  <cp:revision>141</cp:revision>
  <dcterms:created xsi:type="dcterms:W3CDTF">2014-06-01T05:24:09Z</dcterms:created>
  <dcterms:modified xsi:type="dcterms:W3CDTF">2018-09-22T20:23:05Z</dcterms:modified>
  <cp:category>Biblical</cp:category>
</cp:coreProperties>
</file>