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23"/>
  </p:notesMasterIdLst>
  <p:handoutMasterIdLst>
    <p:handoutMasterId r:id="rId24"/>
  </p:handoutMasterIdLst>
  <p:sldIdLst>
    <p:sldId id="256" r:id="rId2"/>
    <p:sldId id="28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89" r:id="rId14"/>
    <p:sldId id="290" r:id="rId15"/>
    <p:sldId id="271" r:id="rId16"/>
    <p:sldId id="272" r:id="rId17"/>
    <p:sldId id="273" r:id="rId18"/>
    <p:sldId id="274" r:id="rId19"/>
    <p:sldId id="291" r:id="rId20"/>
    <p:sldId id="292" r:id="rId21"/>
    <p:sldId id="28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71" autoAdjust="0"/>
    <p:restoredTop sz="94387"/>
  </p:normalViewPr>
  <p:slideViewPr>
    <p:cSldViewPr snapToGrid="0" snapToObjects="1">
      <p:cViewPr varScale="1">
        <p:scale>
          <a:sx n="106" d="100"/>
          <a:sy n="106" d="100"/>
        </p:scale>
        <p:origin x="912" y="11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979F6FFF-79DB-4097-84E7-7F51D503CE30}"/>
    <pc:docChg chg="undo custSel addSld delSld modSld modMainMaster">
      <pc:chgData name="Honey Funny" userId="4338458a21b77d3f" providerId="LiveId" clId="{979F6FFF-79DB-4097-84E7-7F51D503CE30}" dt="2021-09-23T20:43:30.202" v="235" actId="47"/>
      <pc:docMkLst>
        <pc:docMk/>
      </pc:docMkLst>
      <pc:sldChg chg="modSp mod modClrScheme chgLayout">
        <pc:chgData name="Honey Funny" userId="4338458a21b77d3f" providerId="LiveId" clId="{979F6FFF-79DB-4097-84E7-7F51D503CE30}" dt="2021-09-23T20:32:40.830" v="111" actId="27636"/>
        <pc:sldMkLst>
          <pc:docMk/>
          <pc:sldMk cId="707032664" sldId="256"/>
        </pc:sldMkLst>
        <pc:spChg chg="mod ord">
          <ac:chgData name="Honey Funny" userId="4338458a21b77d3f" providerId="LiveId" clId="{979F6FFF-79DB-4097-84E7-7F51D503CE30}" dt="2021-09-23T20:32:14.849" v="108" actId="700"/>
          <ac:spMkLst>
            <pc:docMk/>
            <pc:sldMk cId="707032664" sldId="256"/>
            <ac:spMk id="15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2:14.849" v="108" actId="700"/>
          <ac:spMkLst>
            <pc:docMk/>
            <pc:sldMk cId="707032664" sldId="256"/>
            <ac:spMk id="16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2:40.830" v="111" actId="27636"/>
          <ac:spMkLst>
            <pc:docMk/>
            <pc:sldMk cId="707032664" sldId="256"/>
            <ac:spMk id="17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33:00.098" v="112" actId="20577"/>
        <pc:sldMkLst>
          <pc:docMk/>
          <pc:sldMk cId="288308615" sldId="257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288308615" sldId="257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3:00.098" v="112" actId="20577"/>
          <ac:spMkLst>
            <pc:docMk/>
            <pc:sldMk cId="288308615" sldId="257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260" v="88" actId="27636"/>
          <ac:spMkLst>
            <pc:docMk/>
            <pc:sldMk cId="288308615" sldId="257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31:19.314" v="89" actId="27636"/>
        <pc:sldMkLst>
          <pc:docMk/>
          <pc:sldMk cId="741349661" sldId="258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741349661" sldId="258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741349661" sldId="258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314" v="89" actId="27636"/>
          <ac:spMkLst>
            <pc:docMk/>
            <pc:sldMk cId="741349661" sldId="258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33:47.896" v="113" actId="20577"/>
        <pc:sldMkLst>
          <pc:docMk/>
          <pc:sldMk cId="3491552639" sldId="259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3491552639" sldId="259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3:47.896" v="113" actId="20577"/>
          <ac:spMkLst>
            <pc:docMk/>
            <pc:sldMk cId="3491552639" sldId="259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323" v="90" actId="27636"/>
          <ac:spMkLst>
            <pc:docMk/>
            <pc:sldMk cId="3491552639" sldId="259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34:15.336" v="115" actId="20577"/>
        <pc:sldMkLst>
          <pc:docMk/>
          <pc:sldMk cId="3037795251" sldId="260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3037795251" sldId="260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3037795251" sldId="260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4:15.336" v="115" actId="20577"/>
          <ac:spMkLst>
            <pc:docMk/>
            <pc:sldMk cId="3037795251" sldId="260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34:42.244" v="121" actId="20577"/>
        <pc:sldMkLst>
          <pc:docMk/>
          <pc:sldMk cId="111053720" sldId="261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111053720" sldId="261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111053720" sldId="261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4:42.244" v="121" actId="20577"/>
          <ac:spMkLst>
            <pc:docMk/>
            <pc:sldMk cId="111053720" sldId="261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35:03.549" v="122" actId="6549"/>
        <pc:sldMkLst>
          <pc:docMk/>
          <pc:sldMk cId="2831279170" sldId="262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2831279170" sldId="262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2831279170" sldId="262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5:03.549" v="122" actId="6549"/>
          <ac:spMkLst>
            <pc:docMk/>
            <pc:sldMk cId="2831279170" sldId="262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40:09.777" v="205" actId="20577"/>
        <pc:sldMkLst>
          <pc:docMk/>
          <pc:sldMk cId="3213821087" sldId="263"/>
        </pc:sldMkLst>
        <pc:spChg chg="mod ord">
          <ac:chgData name="Honey Funny" userId="4338458a21b77d3f" providerId="LiveId" clId="{979F6FFF-79DB-4097-84E7-7F51D503CE30}" dt="2021-09-23T20:40:05.287" v="203" actId="20577"/>
          <ac:spMkLst>
            <pc:docMk/>
            <pc:sldMk cId="3213821087" sldId="263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6:05.162" v="129" actId="20577"/>
          <ac:spMkLst>
            <pc:docMk/>
            <pc:sldMk cId="3213821087" sldId="263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40:09.777" v="205" actId="20577"/>
          <ac:spMkLst>
            <pc:docMk/>
            <pc:sldMk cId="3213821087" sldId="263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37:45.653" v="140" actId="20577"/>
        <pc:sldMkLst>
          <pc:docMk/>
          <pc:sldMk cId="812596000" sldId="264"/>
        </pc:sldMkLst>
        <pc:spChg chg="mod ord">
          <ac:chgData name="Honey Funny" userId="4338458a21b77d3f" providerId="LiveId" clId="{979F6FFF-79DB-4097-84E7-7F51D503CE30}" dt="2021-09-23T20:36:22.661" v="135" actId="20577"/>
          <ac:spMkLst>
            <pc:docMk/>
            <pc:sldMk cId="812596000" sldId="264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812596000" sldId="264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7:45.653" v="140" actId="20577"/>
          <ac:spMkLst>
            <pc:docMk/>
            <pc:sldMk cId="812596000" sldId="264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39:24.062" v="200" actId="20577"/>
        <pc:sldMkLst>
          <pc:docMk/>
          <pc:sldMk cId="4260774409" sldId="265"/>
        </pc:sldMkLst>
        <pc:spChg chg="mod ord">
          <ac:chgData name="Honey Funny" userId="4338458a21b77d3f" providerId="LiveId" clId="{979F6FFF-79DB-4097-84E7-7F51D503CE30}" dt="2021-09-23T20:38:19.539" v="149" actId="20577"/>
          <ac:spMkLst>
            <pc:docMk/>
            <pc:sldMk cId="4260774409" sldId="265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9:24.062" v="200" actId="20577"/>
          <ac:spMkLst>
            <pc:docMk/>
            <pc:sldMk cId="4260774409" sldId="265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8:42.128" v="150" actId="20577"/>
          <ac:spMkLst>
            <pc:docMk/>
            <pc:sldMk cId="4260774409" sldId="265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41:01.029" v="208" actId="20577"/>
        <pc:sldMkLst>
          <pc:docMk/>
          <pc:sldMk cId="4250656814" sldId="266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4250656814" sldId="266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41:01.029" v="208" actId="20577"/>
          <ac:spMkLst>
            <pc:docMk/>
            <pc:sldMk cId="4250656814" sldId="266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40:46.427" v="207" actId="20577"/>
          <ac:spMkLst>
            <pc:docMk/>
            <pc:sldMk cId="4250656814" sldId="266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41:52.698" v="216" actId="20577"/>
        <pc:sldMkLst>
          <pc:docMk/>
          <pc:sldMk cId="3819207185" sldId="271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3819207185" sldId="271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41:52.698" v="216" actId="20577"/>
          <ac:spMkLst>
            <pc:docMk/>
            <pc:sldMk cId="3819207185" sldId="271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41:42.167" v="215" actId="20577"/>
          <ac:spMkLst>
            <pc:docMk/>
            <pc:sldMk cId="3819207185" sldId="271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42:27.280" v="226" actId="20577"/>
        <pc:sldMkLst>
          <pc:docMk/>
          <pc:sldMk cId="2821255495" sldId="272"/>
        </pc:sldMkLst>
        <pc:spChg chg="mod ord">
          <ac:chgData name="Honey Funny" userId="4338458a21b77d3f" providerId="LiveId" clId="{979F6FFF-79DB-4097-84E7-7F51D503CE30}" dt="2021-09-23T20:42:03.564" v="217" actId="20577"/>
          <ac:spMkLst>
            <pc:docMk/>
            <pc:sldMk cId="2821255495" sldId="272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42:27.280" v="226" actId="20577"/>
          <ac:spMkLst>
            <pc:docMk/>
            <pc:sldMk cId="2821255495" sldId="272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42:15.165" v="225" actId="20577"/>
          <ac:spMkLst>
            <pc:docMk/>
            <pc:sldMk cId="2821255495" sldId="272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42:56.914" v="227" actId="20577"/>
        <pc:sldMkLst>
          <pc:docMk/>
          <pc:sldMk cId="1920893176" sldId="273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1920893176" sldId="273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42:56.914" v="227" actId="20577"/>
          <ac:spMkLst>
            <pc:docMk/>
            <pc:sldMk cId="1920893176" sldId="273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408" v="102" actId="27636"/>
          <ac:spMkLst>
            <pc:docMk/>
            <pc:sldMk cId="1920893176" sldId="273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979F6FFF-79DB-4097-84E7-7F51D503CE30}" dt="2021-09-23T20:43:21.667" v="232" actId="20577"/>
        <pc:sldMkLst>
          <pc:docMk/>
          <pc:sldMk cId="2265231875" sldId="274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2265231875" sldId="274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43:21.667" v="232" actId="20577"/>
          <ac:spMkLst>
            <pc:docMk/>
            <pc:sldMk cId="2265231875" sldId="274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43:08.877" v="228" actId="20577"/>
          <ac:spMkLst>
            <pc:docMk/>
            <pc:sldMk cId="2265231875" sldId="274"/>
            <ac:spMk id="4" creationId="{00000000-0000-0000-0000-000000000000}"/>
          </ac:spMkLst>
        </pc:spChg>
      </pc:sldChg>
      <pc:sldChg chg="modSp del mod modClrScheme chgLayout">
        <pc:chgData name="Honey Funny" userId="4338458a21b77d3f" providerId="LiveId" clId="{979F6FFF-79DB-4097-84E7-7F51D503CE30}" dt="2021-09-23T20:41:23.594" v="210" actId="47"/>
        <pc:sldMkLst>
          <pc:docMk/>
          <pc:sldMk cId="2093893224" sldId="275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2093893224" sldId="275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2093893224" sldId="275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378" v="98" actId="27636"/>
          <ac:spMkLst>
            <pc:docMk/>
            <pc:sldMk cId="2093893224" sldId="275"/>
            <ac:spMk id="4" creationId="{00000000-0000-0000-0000-000000000000}"/>
          </ac:spMkLst>
        </pc:spChg>
      </pc:sldChg>
      <pc:sldChg chg="modSp del mod modClrScheme chgLayout">
        <pc:chgData name="Honey Funny" userId="4338458a21b77d3f" providerId="LiveId" clId="{979F6FFF-79DB-4097-84E7-7F51D503CE30}" dt="2021-09-23T20:41:24.866" v="211" actId="47"/>
        <pc:sldMkLst>
          <pc:docMk/>
          <pc:sldMk cId="1645626077" sldId="276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1645626077" sldId="276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1645626077" sldId="276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384" v="99" actId="27636"/>
          <ac:spMkLst>
            <pc:docMk/>
            <pc:sldMk cId="1645626077" sldId="276"/>
            <ac:spMk id="4" creationId="{00000000-0000-0000-0000-000000000000}"/>
          </ac:spMkLst>
        </pc:spChg>
      </pc:sldChg>
      <pc:sldChg chg="modSp del mod modClrScheme chgLayout">
        <pc:chgData name="Honey Funny" userId="4338458a21b77d3f" providerId="LiveId" clId="{979F6FFF-79DB-4097-84E7-7F51D503CE30}" dt="2021-09-23T20:43:29.657" v="234" actId="47"/>
        <pc:sldMkLst>
          <pc:docMk/>
          <pc:sldMk cId="1901608722" sldId="277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1901608722" sldId="277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1901608722" sldId="277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419" v="104" actId="27636"/>
          <ac:spMkLst>
            <pc:docMk/>
            <pc:sldMk cId="1901608722" sldId="277"/>
            <ac:spMk id="4" creationId="{00000000-0000-0000-0000-000000000000}"/>
          </ac:spMkLst>
        </pc:spChg>
      </pc:sldChg>
      <pc:sldChg chg="modSp del mod modClrScheme chgLayout">
        <pc:chgData name="Honey Funny" userId="4338458a21b77d3f" providerId="LiveId" clId="{979F6FFF-79DB-4097-84E7-7F51D503CE30}" dt="2021-09-23T20:43:30.202" v="235" actId="47"/>
        <pc:sldMkLst>
          <pc:docMk/>
          <pc:sldMk cId="2344515206" sldId="278"/>
        </pc:sldMkLst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2344515206" sldId="278"/>
            <ac:spMk id="2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236" v="87" actId="700"/>
          <ac:spMkLst>
            <pc:docMk/>
            <pc:sldMk cId="2344515206" sldId="278"/>
            <ac:spMk id="3" creationId="{00000000-0000-0000-0000-000000000000}"/>
          </ac:spMkLst>
        </pc:spChg>
        <pc:spChg chg="mod ord">
          <ac:chgData name="Honey Funny" userId="4338458a21b77d3f" providerId="LiveId" clId="{979F6FFF-79DB-4097-84E7-7F51D503CE30}" dt="2021-09-23T20:31:19.426" v="105" actId="27636"/>
          <ac:spMkLst>
            <pc:docMk/>
            <pc:sldMk cId="2344515206" sldId="278"/>
            <ac:spMk id="4" creationId="{00000000-0000-0000-0000-000000000000}"/>
          </ac:spMkLst>
        </pc:spChg>
      </pc:sldChg>
      <pc:sldChg chg="add">
        <pc:chgData name="Honey Funny" userId="4338458a21b77d3f" providerId="LiveId" clId="{979F6FFF-79DB-4097-84E7-7F51D503CE30}" dt="2021-09-23T20:41:19.496" v="209"/>
        <pc:sldMkLst>
          <pc:docMk/>
          <pc:sldMk cId="1982834432" sldId="279"/>
        </pc:sldMkLst>
      </pc:sldChg>
      <pc:sldChg chg="add">
        <pc:chgData name="Honey Funny" userId="4338458a21b77d3f" providerId="LiveId" clId="{979F6FFF-79DB-4097-84E7-7F51D503CE30}" dt="2021-09-23T20:41:19.496" v="209"/>
        <pc:sldMkLst>
          <pc:docMk/>
          <pc:sldMk cId="426000444" sldId="280"/>
        </pc:sldMkLst>
      </pc:sldChg>
      <pc:sldChg chg="add">
        <pc:chgData name="Honey Funny" userId="4338458a21b77d3f" providerId="LiveId" clId="{979F6FFF-79DB-4097-84E7-7F51D503CE30}" dt="2021-09-23T20:43:26.867" v="233"/>
        <pc:sldMkLst>
          <pc:docMk/>
          <pc:sldMk cId="37609249" sldId="281"/>
        </pc:sldMkLst>
      </pc:sldChg>
      <pc:sldChg chg="add">
        <pc:chgData name="Honey Funny" userId="4338458a21b77d3f" providerId="LiveId" clId="{979F6FFF-79DB-4097-84E7-7F51D503CE30}" dt="2021-09-23T20:43:26.867" v="233"/>
        <pc:sldMkLst>
          <pc:docMk/>
          <pc:sldMk cId="1667233667" sldId="282"/>
        </pc:sldMkLst>
      </pc:sldChg>
      <pc:sldMasterChg chg="delSldLayout modSldLayout sldLayoutOrd">
        <pc:chgData name="Honey Funny" userId="4338458a21b77d3f" providerId="LiveId" clId="{979F6FFF-79DB-4097-84E7-7F51D503CE30}" dt="2021-09-23T20:32:22.534" v="109" actId="2696"/>
        <pc:sldMasterMkLst>
          <pc:docMk/>
          <pc:sldMasterMk cId="2834706309" sldId="2147483648"/>
        </pc:sldMasterMkLst>
        <pc:sldLayoutChg chg="modSp del ord">
          <pc:chgData name="Honey Funny" userId="4338458a21b77d3f" providerId="LiveId" clId="{979F6FFF-79DB-4097-84E7-7F51D503CE30}" dt="2021-09-23T20:32:22.534" v="109" actId="2696"/>
          <pc:sldLayoutMkLst>
            <pc:docMk/>
            <pc:sldMasterMk cId="2834706309" sldId="2147483648"/>
            <pc:sldLayoutMk cId="3346883280" sldId="2147483649"/>
          </pc:sldLayoutMkLst>
          <pc:spChg chg="mod">
            <ac:chgData name="Honey Funny" userId="4338458a21b77d3f" providerId="LiveId" clId="{979F6FFF-79DB-4097-84E7-7F51D503CE30}" dt="2021-09-23T20:30:28.134" v="86" actId="403"/>
            <ac:spMkLst>
              <pc:docMk/>
              <pc:sldMasterMk cId="2834706309" sldId="2147483648"/>
              <pc:sldLayoutMk cId="3346883280" sldId="2147483649"/>
              <ac:spMk id="4" creationId="{00000000-0000-0000-0000-000000000000}"/>
            </ac:spMkLst>
          </pc:spChg>
        </pc:sldLayoutChg>
      </pc:sldMasterChg>
    </pc:docChg>
  </pc:docChgLst>
  <pc:docChgLst>
    <pc:chgData name="Honey Funny" userId="4338458a21b77d3f" providerId="LiveId" clId="{780742F2-7024-404A-9903-BE9D75F55A2B}"/>
    <pc:docChg chg="custSel modSld">
      <pc:chgData name="Honey Funny" userId="4338458a21b77d3f" providerId="LiveId" clId="{780742F2-7024-404A-9903-BE9D75F55A2B}" dt="2021-09-29T12:20:58.164" v="13" actId="20577"/>
      <pc:docMkLst>
        <pc:docMk/>
      </pc:docMkLst>
      <pc:sldChg chg="modSp mod">
        <pc:chgData name="Honey Funny" userId="4338458a21b77d3f" providerId="LiveId" clId="{780742F2-7024-404A-9903-BE9D75F55A2B}" dt="2021-09-29T12:18:21.325" v="3" actId="27636"/>
        <pc:sldMkLst>
          <pc:docMk/>
          <pc:sldMk cId="3491552639" sldId="259"/>
        </pc:sldMkLst>
        <pc:spChg chg="mod">
          <ac:chgData name="Honey Funny" userId="4338458a21b77d3f" providerId="LiveId" clId="{780742F2-7024-404A-9903-BE9D75F55A2B}" dt="2021-09-29T12:18:21.325" v="3" actId="27636"/>
          <ac:spMkLst>
            <pc:docMk/>
            <pc:sldMk cId="3491552639" sldId="259"/>
            <ac:spMk id="3" creationId="{00000000-0000-0000-0000-000000000000}"/>
          </ac:spMkLst>
        </pc:spChg>
      </pc:sldChg>
      <pc:sldChg chg="modSp mod">
        <pc:chgData name="Honey Funny" userId="4338458a21b77d3f" providerId="LiveId" clId="{780742F2-7024-404A-9903-BE9D75F55A2B}" dt="2021-09-29T12:18:28.515" v="4" actId="20577"/>
        <pc:sldMkLst>
          <pc:docMk/>
          <pc:sldMk cId="3037795251" sldId="260"/>
        </pc:sldMkLst>
        <pc:spChg chg="mod">
          <ac:chgData name="Honey Funny" userId="4338458a21b77d3f" providerId="LiveId" clId="{780742F2-7024-404A-9903-BE9D75F55A2B}" dt="2021-09-29T12:18:28.515" v="4" actId="20577"/>
          <ac:spMkLst>
            <pc:docMk/>
            <pc:sldMk cId="3037795251" sldId="260"/>
            <ac:spMk id="3" creationId="{00000000-0000-0000-0000-000000000000}"/>
          </ac:spMkLst>
        </pc:spChg>
      </pc:sldChg>
      <pc:sldChg chg="modSp mod">
        <pc:chgData name="Honey Funny" userId="4338458a21b77d3f" providerId="LiveId" clId="{780742F2-7024-404A-9903-BE9D75F55A2B}" dt="2021-09-29T12:18:47.118" v="6" actId="20577"/>
        <pc:sldMkLst>
          <pc:docMk/>
          <pc:sldMk cId="111053720" sldId="261"/>
        </pc:sldMkLst>
        <pc:spChg chg="mod">
          <ac:chgData name="Honey Funny" userId="4338458a21b77d3f" providerId="LiveId" clId="{780742F2-7024-404A-9903-BE9D75F55A2B}" dt="2021-09-29T12:18:47.118" v="6" actId="20577"/>
          <ac:spMkLst>
            <pc:docMk/>
            <pc:sldMk cId="111053720" sldId="261"/>
            <ac:spMk id="3" creationId="{00000000-0000-0000-0000-000000000000}"/>
          </ac:spMkLst>
        </pc:spChg>
      </pc:sldChg>
      <pc:sldChg chg="modSp mod">
        <pc:chgData name="Honey Funny" userId="4338458a21b77d3f" providerId="LiveId" clId="{780742F2-7024-404A-9903-BE9D75F55A2B}" dt="2021-09-29T12:18:59.880" v="7" actId="20577"/>
        <pc:sldMkLst>
          <pc:docMk/>
          <pc:sldMk cId="3213821087" sldId="263"/>
        </pc:sldMkLst>
        <pc:spChg chg="mod">
          <ac:chgData name="Honey Funny" userId="4338458a21b77d3f" providerId="LiveId" clId="{780742F2-7024-404A-9903-BE9D75F55A2B}" dt="2021-09-29T12:18:59.880" v="7" actId="20577"/>
          <ac:spMkLst>
            <pc:docMk/>
            <pc:sldMk cId="3213821087" sldId="263"/>
            <ac:spMk id="3" creationId="{00000000-0000-0000-0000-000000000000}"/>
          </ac:spMkLst>
        </pc:spChg>
      </pc:sldChg>
      <pc:sldChg chg="modSp mod">
        <pc:chgData name="Honey Funny" userId="4338458a21b77d3f" providerId="LiveId" clId="{780742F2-7024-404A-9903-BE9D75F55A2B}" dt="2021-09-29T12:19:08.791" v="9" actId="6549"/>
        <pc:sldMkLst>
          <pc:docMk/>
          <pc:sldMk cId="812596000" sldId="264"/>
        </pc:sldMkLst>
        <pc:spChg chg="mod">
          <ac:chgData name="Honey Funny" userId="4338458a21b77d3f" providerId="LiveId" clId="{780742F2-7024-404A-9903-BE9D75F55A2B}" dt="2021-09-29T12:19:08.791" v="9" actId="6549"/>
          <ac:spMkLst>
            <pc:docMk/>
            <pc:sldMk cId="812596000" sldId="264"/>
            <ac:spMk id="3" creationId="{00000000-0000-0000-0000-000000000000}"/>
          </ac:spMkLst>
        </pc:spChg>
      </pc:sldChg>
      <pc:sldChg chg="modSp mod">
        <pc:chgData name="Honey Funny" userId="4338458a21b77d3f" providerId="LiveId" clId="{780742F2-7024-404A-9903-BE9D75F55A2B}" dt="2021-09-29T12:19:29.194" v="11" actId="20577"/>
        <pc:sldMkLst>
          <pc:docMk/>
          <pc:sldMk cId="2111604647" sldId="283"/>
        </pc:sldMkLst>
        <pc:spChg chg="mod">
          <ac:chgData name="Honey Funny" userId="4338458a21b77d3f" providerId="LiveId" clId="{780742F2-7024-404A-9903-BE9D75F55A2B}" dt="2021-09-29T12:19:29.194" v="11" actId="20577"/>
          <ac:spMkLst>
            <pc:docMk/>
            <pc:sldMk cId="2111604647" sldId="283"/>
            <ac:spMk id="3" creationId="{00000000-0000-0000-0000-000000000000}"/>
          </ac:spMkLst>
        </pc:spChg>
      </pc:sldChg>
      <pc:sldChg chg="modSp mod">
        <pc:chgData name="Honey Funny" userId="4338458a21b77d3f" providerId="LiveId" clId="{780742F2-7024-404A-9903-BE9D75F55A2B}" dt="2021-09-29T12:20:58.164" v="13" actId="20577"/>
        <pc:sldMkLst>
          <pc:docMk/>
          <pc:sldMk cId="461366358" sldId="285"/>
        </pc:sldMkLst>
        <pc:spChg chg="mod">
          <ac:chgData name="Honey Funny" userId="4338458a21b77d3f" providerId="LiveId" clId="{780742F2-7024-404A-9903-BE9D75F55A2B}" dt="2021-09-29T12:20:58.164" v="13" actId="20577"/>
          <ac:spMkLst>
            <pc:docMk/>
            <pc:sldMk cId="461366358" sldId="285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070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829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48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8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37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34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775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8629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8815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78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1785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بِــقــبَــــل بِــالــمَــشــيــئَــة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Accept Your Will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bE‛bal</a:t>
            </a:r>
            <a:r>
              <a:rPr lang="en-US" dirty="0"/>
              <a:t> </a:t>
            </a:r>
            <a:r>
              <a:rPr lang="en-US" dirty="0" err="1"/>
              <a:t>belMashī‛a</a:t>
            </a:r>
            <a:endParaRPr lang="en-US" dirty="0"/>
          </a:p>
        </p:txBody>
      </p:sp>
      <p:sp>
        <p:nvSpPr>
          <p:cNvPr id="35" name="Title 1">
            <a:extLst>
              <a:ext uri="{FF2B5EF4-FFF2-40B4-BE49-F238E27FC236}">
                <a16:creationId xmlns:a16="http://schemas.microsoft.com/office/drawing/2014/main" id="{0864E77C-2561-46BC-AE3D-C8F28178FCE3}"/>
              </a:ext>
            </a:extLst>
          </p:cNvPr>
          <p:cNvSpPr txBox="1">
            <a:spLocks/>
          </p:cNvSpPr>
          <p:nvPr/>
        </p:nvSpPr>
        <p:spPr>
          <a:xfrm>
            <a:off x="182880" y="3180698"/>
            <a:ext cx="548640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</a:t>
            </a:r>
            <a:r>
              <a:rPr lang="ar-SA" sz="3200" b="0" dirty="0"/>
              <a:t>:</a:t>
            </a:r>
            <a:r>
              <a:rPr lang="ar-KW" sz="3200" b="0" dirty="0"/>
              <a:t>  نزار فارس</a:t>
            </a:r>
            <a:endParaRPr lang="en-US" sz="3200" b="0" dirty="0"/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685AE6A4-DA3B-4DE8-A924-895BF8457E26}"/>
              </a:ext>
            </a:extLst>
          </p:cNvPr>
          <p:cNvSpPr txBox="1">
            <a:spLocks/>
          </p:cNvSpPr>
          <p:nvPr/>
        </p:nvSpPr>
        <p:spPr>
          <a:xfrm>
            <a:off x="6492240" y="3180698"/>
            <a:ext cx="548640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 كلود أبو حيدر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065FBF2-FF70-F815-F245-DF71AA55ED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8A03CF7-F1C9-777E-A46D-AF802C42FF2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26A52C9-4737-E0BC-7BA3-70B34EE07A6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Farah Studio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B805DC4A-B113-C2B5-08FD-6F0143CDB4F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Farah Studio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159505F-787D-CC4D-DEBD-046E9F8DB4E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توزيع: كمال سيقلي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7D2606C-2A2B-A5A0-9954-D324569A2D0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تسجيل: ستوديو فرح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528B4293-56E1-A598-7658-D89369A29EC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Lyrics by: Claude Abou </a:t>
            </a:r>
            <a:r>
              <a:rPr lang="en-US" dirty="0" err="1"/>
              <a:t>Haydar</a:t>
            </a:r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2811F4D6-2058-3C39-9A63-92F3D874322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Claude Abou </a:t>
            </a:r>
            <a:r>
              <a:rPr lang="en-US" dirty="0" err="1"/>
              <a:t>Haydar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8391128D-7857-BA0E-EC80-355194AF3CC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Music by: Nizar Fares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8ED242B-81FE-975D-4D92-91692E95E9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Nizar Fares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CEA5CCFD-1E8F-E124-72E9-AF72954C701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ar-KW" dirty="0"/>
              <a:t>كلمات: كلود أبو حيدر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0F299C18-840A-976C-6728-D8113223689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ar-KW" dirty="0"/>
              <a:t>تلحين: نزار فارس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26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لَــمَّــا بِــزعَــل، بِـتْــعَــب، </a:t>
            </a:r>
            <a:r>
              <a:rPr lang="ar-KW" sz="6600" dirty="0" err="1"/>
              <a:t>بِــســأَل</a:t>
            </a:r>
            <a:r>
              <a:rPr lang="ar-KW" sz="6600" dirty="0"/>
              <a:t> </a:t>
            </a:r>
            <a:br>
              <a:rPr lang="ar-KW" sz="6600" dirty="0"/>
            </a:br>
            <a:r>
              <a:rPr lang="ar-KW" sz="6600" dirty="0"/>
              <a:t>شــو فــي خَــلــفِ الــبَــحــرِ الأَزرَق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When I feel sad and tired, I wonder </a:t>
            </a:r>
            <a:br>
              <a:rPr lang="en-US" dirty="0"/>
            </a:br>
            <a:r>
              <a:rPr lang="en-US" dirty="0"/>
              <a:t>what is hiding behind the blue sea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bEzʻal</a:t>
            </a:r>
            <a:r>
              <a:rPr lang="en-US" dirty="0"/>
              <a:t>, </a:t>
            </a:r>
            <a:r>
              <a:rPr lang="en-US" dirty="0" err="1"/>
              <a:t>bEtʻab</a:t>
            </a:r>
            <a:r>
              <a:rPr lang="en-US" dirty="0"/>
              <a:t>, </a:t>
            </a:r>
            <a:r>
              <a:rPr lang="en-US" dirty="0" err="1"/>
              <a:t>bEs‛al</a:t>
            </a:r>
            <a:br>
              <a:rPr lang="en-US" dirty="0"/>
            </a:br>
            <a:r>
              <a:rPr lang="en-US" dirty="0" err="1"/>
              <a:t>Shū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Khalfel</a:t>
            </a:r>
            <a:r>
              <a:rPr lang="en-US" dirty="0"/>
              <a:t> </a:t>
            </a:r>
            <a:r>
              <a:rPr lang="en-US" dirty="0" err="1"/>
              <a:t>Baḥrel</a:t>
            </a:r>
            <a:r>
              <a:rPr lang="en-US" dirty="0"/>
              <a:t> ‛Azra‛</a:t>
            </a:r>
          </a:p>
        </p:txBody>
      </p:sp>
    </p:spTree>
    <p:extLst>
      <p:ext uri="{BB962C8B-B14F-4D97-AF65-F5344CB8AC3E}">
        <p14:creationId xmlns:p14="http://schemas.microsoft.com/office/powerpoint/2010/main" val="28830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وَيْـــن </a:t>
            </a:r>
            <a:r>
              <a:rPr lang="ar-KW" dirty="0" err="1"/>
              <a:t>بْـــيِــخْــتِـــفــي</a:t>
            </a:r>
            <a:r>
              <a:rPr lang="ar-KW" dirty="0"/>
              <a:t> الــمْــسـافِــر </a:t>
            </a:r>
            <a:br>
              <a:rPr lang="ar-KW" dirty="0"/>
            </a:br>
            <a:r>
              <a:rPr lang="ar-KW" dirty="0"/>
              <a:t>لَــمَّــا عَــن عـــيــنَــيِّــي </a:t>
            </a:r>
            <a:r>
              <a:rPr lang="ar-KW" dirty="0" err="1"/>
              <a:t>بْــيِــرْحَــل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Where do travelers disappear </a:t>
            </a:r>
            <a:br>
              <a:rPr lang="en-US" dirty="0"/>
            </a:br>
            <a:r>
              <a:rPr lang="en-US" dirty="0"/>
              <a:t>when they leave me?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Wayn</a:t>
            </a:r>
            <a:r>
              <a:rPr lang="en-US" dirty="0"/>
              <a:t> </a:t>
            </a:r>
            <a:r>
              <a:rPr lang="en-US" dirty="0" err="1"/>
              <a:t>bYekhtifīl</a:t>
            </a:r>
            <a:r>
              <a:rPr lang="en-US" dirty="0"/>
              <a:t> </a:t>
            </a:r>
            <a:r>
              <a:rPr lang="en-US" dirty="0" err="1"/>
              <a:t>Msāfer</a:t>
            </a:r>
            <a:br>
              <a:rPr lang="en-US" dirty="0"/>
            </a:br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ʻĪnayyī</a:t>
            </a:r>
            <a:r>
              <a:rPr lang="en-US" dirty="0"/>
              <a:t> </a:t>
            </a:r>
            <a:r>
              <a:rPr lang="en-US" dirty="0" err="1"/>
              <a:t>bYerḥal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34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بِــفــهَــم لَــمَّــا فــيــك بِــتْــأَمَّـــل </a:t>
            </a:r>
            <a:br>
              <a:rPr lang="ar-KW" dirty="0"/>
            </a:br>
            <a:r>
              <a:rPr lang="ar-KW" dirty="0"/>
              <a:t>الـشَّــمْــس </a:t>
            </a:r>
            <a:r>
              <a:rPr lang="ar-KW" dirty="0" err="1"/>
              <a:t>بْــتِــشْــرُق</a:t>
            </a:r>
            <a:r>
              <a:rPr lang="ar-KW" dirty="0"/>
              <a:t> لَــمَّــا </a:t>
            </a:r>
            <a:r>
              <a:rPr lang="ar-KW" dirty="0" err="1"/>
              <a:t>بِــتِــغْــرَق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I contemplate upon You, </a:t>
            </a:r>
            <a:br>
              <a:rPr lang="en-US" dirty="0"/>
            </a:br>
            <a:r>
              <a:rPr lang="en-US" dirty="0"/>
              <a:t>as the sun rises and sets, I come to understand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bEfham</a:t>
            </a:r>
            <a:r>
              <a:rPr lang="en-US" dirty="0"/>
              <a:t> </a:t>
            </a:r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bEt‛ammal</a:t>
            </a:r>
            <a:br>
              <a:rPr lang="en-US" dirty="0"/>
            </a:br>
            <a:r>
              <a:rPr lang="en-US" dirty="0" err="1"/>
              <a:t>Shamse</a:t>
            </a:r>
            <a:r>
              <a:rPr lang="en-US" dirty="0"/>
              <a:t> </a:t>
            </a:r>
            <a:r>
              <a:rPr lang="en-US" dirty="0" err="1"/>
              <a:t>bTeshru</a:t>
            </a:r>
            <a:r>
              <a:rPr lang="en-US" dirty="0"/>
              <a:t>‛ </a:t>
            </a:r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bTeghra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49155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مِــن </a:t>
            </a:r>
            <a:r>
              <a:rPr lang="ar-KW" dirty="0" err="1"/>
              <a:t>تــانــي</a:t>
            </a:r>
            <a:r>
              <a:rPr lang="ar-KW" dirty="0"/>
              <a:t> مَــيْــل مْــنِ الــعــالَــم </a:t>
            </a:r>
            <a:br>
              <a:rPr lang="ar-KW" dirty="0"/>
            </a:br>
            <a:r>
              <a:rPr lang="ar-KW" dirty="0"/>
              <a:t>الــلِّــي </a:t>
            </a:r>
            <a:r>
              <a:rPr lang="ar-KW" dirty="0" err="1"/>
              <a:t>وَدَّعْــتــو</a:t>
            </a:r>
            <a:r>
              <a:rPr lang="ar-KW" dirty="0"/>
              <a:t> لْـعِــنــدَك وَصَّــل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come to understand those whom I lost </a:t>
            </a:r>
            <a:br>
              <a:rPr lang="en-US" dirty="0"/>
            </a:br>
            <a:r>
              <a:rPr lang="en-US" dirty="0"/>
              <a:t>are now with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Min </a:t>
            </a:r>
            <a:r>
              <a:rPr lang="en-US" dirty="0" err="1"/>
              <a:t>Tānī</a:t>
            </a:r>
            <a:r>
              <a:rPr lang="en-US" dirty="0"/>
              <a:t> </a:t>
            </a:r>
            <a:r>
              <a:rPr lang="en-US" dirty="0" err="1"/>
              <a:t>Mayle</a:t>
            </a:r>
            <a:r>
              <a:rPr lang="en-US" dirty="0"/>
              <a:t> </a:t>
            </a:r>
            <a:r>
              <a:rPr lang="en-US" dirty="0" err="1"/>
              <a:t>Mnel</a:t>
            </a:r>
            <a:r>
              <a:rPr lang="en-US" dirty="0"/>
              <a:t> </a:t>
            </a:r>
            <a:r>
              <a:rPr lang="en-US" dirty="0" err="1"/>
              <a:t>ʻĀlam</a:t>
            </a:r>
            <a:br>
              <a:rPr lang="en-US" dirty="0"/>
            </a:b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Waddaʻtu</a:t>
            </a:r>
            <a:r>
              <a:rPr lang="en-US" dirty="0"/>
              <a:t> </a:t>
            </a:r>
            <a:r>
              <a:rPr lang="en-US" dirty="0" err="1"/>
              <a:t>lʻAndak</a:t>
            </a:r>
            <a:r>
              <a:rPr lang="en-US" dirty="0"/>
              <a:t> </a:t>
            </a:r>
            <a:r>
              <a:rPr lang="en-US" dirty="0" err="1"/>
              <a:t>Waṣṣal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79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بِــقْــبَــل رَبِّــي بِــالــمَــشــيــئــة</a:t>
            </a:r>
            <a:br>
              <a:rPr lang="ar-KW" dirty="0"/>
            </a:br>
            <a:r>
              <a:rPr lang="ar-KW" dirty="0"/>
              <a:t>بِــسْــجِـــد لَــك بِــكِـــلِّ دْقــيــقــة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bow before You every moment, </a:t>
            </a:r>
            <a:br>
              <a:rPr lang="en-US" dirty="0"/>
            </a:br>
            <a:r>
              <a:rPr lang="en-US" dirty="0"/>
              <a:t>submitting to Your will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bE‛bal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belMashī‛a</a:t>
            </a:r>
            <a:br>
              <a:rPr lang="en-US" dirty="0"/>
            </a:br>
            <a:r>
              <a:rPr lang="en-US" dirty="0" err="1"/>
              <a:t>bEsjedlak</a:t>
            </a:r>
            <a:r>
              <a:rPr lang="en-US" dirty="0"/>
              <a:t> </a:t>
            </a:r>
            <a:r>
              <a:rPr lang="en-US" dirty="0" err="1"/>
              <a:t>biKelle</a:t>
            </a:r>
            <a:r>
              <a:rPr lang="en-US" dirty="0"/>
              <a:t> </a:t>
            </a:r>
            <a:r>
              <a:rPr lang="en-US" dirty="0" err="1"/>
              <a:t>D‛ī‛a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5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عِــنْــدَك وَحْــدَك الـحَــقــيــقــة</a:t>
            </a:r>
            <a:br>
              <a:rPr lang="ar-KW" dirty="0"/>
            </a:br>
            <a:r>
              <a:rPr lang="ar-KW" dirty="0"/>
              <a:t>مَــعَــك الـنَّــصــيــبِ الأَفْــضَــل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find the truth in You alone</a:t>
            </a:r>
            <a:br>
              <a:rPr lang="en-US" dirty="0"/>
            </a:br>
            <a:r>
              <a:rPr lang="en-US" dirty="0"/>
              <a:t>You hold my future in Your hand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ʻEndak</a:t>
            </a:r>
            <a:r>
              <a:rPr lang="en-US" dirty="0"/>
              <a:t> </a:t>
            </a:r>
            <a:r>
              <a:rPr lang="en-US" dirty="0" err="1"/>
              <a:t>Waḥdakel</a:t>
            </a:r>
            <a:r>
              <a:rPr lang="en-US" dirty="0"/>
              <a:t> </a:t>
            </a:r>
            <a:r>
              <a:rPr lang="en-US" dirty="0" err="1"/>
              <a:t>Ḥa‛ī‛a</a:t>
            </a:r>
            <a:br>
              <a:rPr lang="en-US" dirty="0"/>
            </a:br>
            <a:r>
              <a:rPr lang="en-US" dirty="0" err="1"/>
              <a:t>Maʻak</a:t>
            </a:r>
            <a:r>
              <a:rPr lang="en-US" dirty="0"/>
              <a:t> </a:t>
            </a:r>
            <a:r>
              <a:rPr lang="en-US" dirty="0" err="1"/>
              <a:t>Nnaṣībel</a:t>
            </a:r>
            <a:r>
              <a:rPr lang="en-US" dirty="0"/>
              <a:t> ‛</a:t>
            </a:r>
            <a:r>
              <a:rPr lang="en-US" dirty="0" err="1"/>
              <a:t>Afḍal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27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بْــتِــبْــكـي</a:t>
            </a:r>
            <a:r>
              <a:rPr lang="ar-KW" dirty="0"/>
              <a:t> فِــيِّــي الأَنــانِــيِّــة</a:t>
            </a:r>
            <a:br>
              <a:rPr lang="ar-KW" dirty="0"/>
            </a:br>
            <a:r>
              <a:rPr lang="ar-KW" dirty="0" err="1"/>
              <a:t>بِـــشْـــتـــاق</a:t>
            </a:r>
            <a:r>
              <a:rPr lang="ar-KW" dirty="0"/>
              <a:t> ضُــمُّــن </a:t>
            </a:r>
            <a:r>
              <a:rPr lang="ar-KW" dirty="0" err="1"/>
              <a:t>بِــإِدَيِّـــي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selfishness cries out within me,</a:t>
            </a:r>
            <a:br>
              <a:rPr lang="en-US" dirty="0"/>
            </a:br>
            <a:r>
              <a:rPr lang="en-US" dirty="0"/>
              <a:t>missing the embrace of those I lost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bTebkī</a:t>
            </a:r>
            <a:r>
              <a:rPr lang="en-US" dirty="0"/>
              <a:t> </a:t>
            </a:r>
            <a:r>
              <a:rPr lang="en-US" dirty="0" err="1"/>
              <a:t>Fiyyīl</a:t>
            </a:r>
            <a:r>
              <a:rPr lang="en-US" dirty="0"/>
              <a:t> ‛</a:t>
            </a:r>
            <a:r>
              <a:rPr lang="en-US" dirty="0" err="1"/>
              <a:t>Anāniyyi</a:t>
            </a:r>
            <a:br>
              <a:rPr lang="en-US" dirty="0"/>
            </a:br>
            <a:r>
              <a:rPr lang="en-US" dirty="0" err="1"/>
              <a:t>bEshtā</a:t>
            </a:r>
            <a:r>
              <a:rPr lang="en-US" dirty="0"/>
              <a:t>‛ </a:t>
            </a:r>
            <a:r>
              <a:rPr lang="en-US" dirty="0" err="1"/>
              <a:t>Ḍummon</a:t>
            </a:r>
            <a:r>
              <a:rPr lang="en-US" dirty="0"/>
              <a:t> </a:t>
            </a:r>
            <a:r>
              <a:rPr lang="en-US" dirty="0" err="1"/>
              <a:t>bi‛Īdayyī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82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بَــس </a:t>
            </a:r>
            <a:r>
              <a:rPr lang="ar-KW" dirty="0" err="1"/>
              <a:t>الْــغـابــوا</a:t>
            </a:r>
            <a:r>
              <a:rPr lang="ar-KW" dirty="0"/>
              <a:t> عَــن عــيــنَــيِّــي</a:t>
            </a:r>
            <a:br>
              <a:rPr lang="ar-KW" dirty="0"/>
            </a:br>
            <a:r>
              <a:rPr lang="ar-KW" dirty="0"/>
              <a:t>وِعْــيُــوا عَ حُــبَّـــك الأَكْــبَــر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Those whom my eyes can no longer see, </a:t>
            </a:r>
            <a:br>
              <a:rPr lang="en-US" dirty="0"/>
            </a:br>
            <a:r>
              <a:rPr lang="en-US" dirty="0"/>
              <a:t>are now gazing at Your great Love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Bassel</a:t>
            </a:r>
            <a:r>
              <a:rPr lang="en-US" dirty="0"/>
              <a:t> </a:t>
            </a:r>
            <a:r>
              <a:rPr lang="en-US" dirty="0" err="1"/>
              <a:t>Ghābū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ʻĪnayyī</a:t>
            </a:r>
            <a:br>
              <a:rPr lang="en-US" dirty="0"/>
            </a:br>
            <a:r>
              <a:rPr lang="en-US" dirty="0" err="1"/>
              <a:t>Weʻyū</a:t>
            </a:r>
            <a:r>
              <a:rPr lang="en-US" dirty="0"/>
              <a:t> </a:t>
            </a:r>
            <a:r>
              <a:rPr lang="en-US" dirty="0" err="1"/>
              <a:t>ʻa</a:t>
            </a:r>
            <a:r>
              <a:rPr lang="en-US" dirty="0"/>
              <a:t> </a:t>
            </a:r>
            <a:r>
              <a:rPr lang="en-US" dirty="0" err="1"/>
              <a:t>Ḥubbakel</a:t>
            </a:r>
            <a:r>
              <a:rPr lang="en-US" dirty="0"/>
              <a:t> ‛Akbar</a:t>
            </a:r>
          </a:p>
        </p:txBody>
      </p:sp>
    </p:spTree>
    <p:extLst>
      <p:ext uri="{BB962C8B-B14F-4D97-AF65-F5344CB8AC3E}">
        <p14:creationId xmlns:p14="http://schemas.microsoft.com/office/powerpoint/2010/main" val="81259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مْــحــيــت </a:t>
            </a:r>
            <a:r>
              <a:rPr lang="ar-KW" dirty="0" err="1"/>
              <a:t>دْمــوعُــن</a:t>
            </a:r>
            <a:r>
              <a:rPr lang="ar-KW" dirty="0"/>
              <a:t> </a:t>
            </a:r>
            <a:r>
              <a:rPr lang="ar-KW" dirty="0" err="1"/>
              <a:t>وْأَحْــزانُــن</a:t>
            </a:r>
            <a:br>
              <a:rPr lang="ar-KW" dirty="0"/>
            </a:br>
            <a:r>
              <a:rPr lang="ar-KW" dirty="0"/>
              <a:t>مــا عــاد فــي وُجــود </a:t>
            </a:r>
            <a:r>
              <a:rPr lang="ar-KW" dirty="0" err="1"/>
              <a:t>لآلامُـــن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wiped away their tears</a:t>
            </a:r>
            <a:br>
              <a:rPr lang="en-US" dirty="0"/>
            </a:br>
            <a:r>
              <a:rPr lang="en-US" dirty="0"/>
              <a:t>There is no more sorrow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Mḥīte</a:t>
            </a:r>
            <a:r>
              <a:rPr lang="en-US" dirty="0"/>
              <a:t> </a:t>
            </a:r>
            <a:r>
              <a:rPr lang="en-US" dirty="0" err="1"/>
              <a:t>Dmūʻon</a:t>
            </a:r>
            <a:r>
              <a:rPr lang="en-US" dirty="0"/>
              <a:t> </a:t>
            </a:r>
            <a:r>
              <a:rPr lang="en-US" dirty="0" err="1"/>
              <a:t>w‛Aḥzānon</a:t>
            </a:r>
            <a:br>
              <a:rPr lang="en-US" dirty="0"/>
            </a:b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ʻĀd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Wujūd</a:t>
            </a:r>
            <a:r>
              <a:rPr lang="en-US" dirty="0"/>
              <a:t> </a:t>
            </a:r>
            <a:r>
              <a:rPr lang="en-US" dirty="0" err="1"/>
              <a:t>la‛Ālāmon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077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وْبِـــدْيــارَك الــسَّــمــاوِيِّـــة</a:t>
            </a:r>
            <a:br>
              <a:rPr lang="ar-KW" dirty="0"/>
            </a:br>
            <a:r>
              <a:rPr lang="ar-KW" dirty="0"/>
              <a:t>عَ </a:t>
            </a:r>
            <a:r>
              <a:rPr lang="ar-KW" dirty="0" err="1"/>
              <a:t>أَفـــراحُـــن</a:t>
            </a:r>
            <a:r>
              <a:rPr lang="ar-KW" dirty="0"/>
              <a:t> رَبِّــي </a:t>
            </a:r>
            <a:r>
              <a:rPr lang="ar-KW" dirty="0" err="1"/>
              <a:t>بْــتِــسْــهَـــر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They are rejoicing in Your heavenly place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wbiDyārake</a:t>
            </a:r>
            <a:r>
              <a:rPr lang="en-US" dirty="0"/>
              <a:t> </a:t>
            </a:r>
            <a:r>
              <a:rPr lang="en-US" dirty="0" err="1"/>
              <a:t>Ssamāweyyi</a:t>
            </a:r>
            <a:br>
              <a:rPr lang="en-US" dirty="0"/>
            </a:br>
            <a:r>
              <a:rPr lang="en-US" dirty="0" err="1"/>
              <a:t>ʻa</a:t>
            </a:r>
            <a:r>
              <a:rPr lang="en-US" dirty="0"/>
              <a:t> ‛</a:t>
            </a:r>
            <a:r>
              <a:rPr lang="en-US" dirty="0" err="1"/>
              <a:t>Afrāḥon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bTes’har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65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بِــقْــبَــل رَبِّــي بِــالــمَــشــيــئــة</a:t>
            </a:r>
            <a:br>
              <a:rPr lang="ar-KW" dirty="0"/>
            </a:br>
            <a:r>
              <a:rPr lang="ar-KW" dirty="0"/>
              <a:t>بِــسْــجِـــد لَــك بِــكِـــلِّ دْقــيــقــة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bow before You every moment, </a:t>
            </a:r>
            <a:br>
              <a:rPr lang="en-US" dirty="0"/>
            </a:br>
            <a:r>
              <a:rPr lang="en-US" dirty="0"/>
              <a:t>submitting to Your will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bE‛bal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belMashī‛a</a:t>
            </a:r>
            <a:br>
              <a:rPr lang="en-US" dirty="0"/>
            </a:br>
            <a:r>
              <a:rPr lang="en-US" dirty="0" err="1"/>
              <a:t>bEsjedlak</a:t>
            </a:r>
            <a:r>
              <a:rPr lang="en-US" dirty="0"/>
              <a:t> </a:t>
            </a:r>
            <a:r>
              <a:rPr lang="en-US" dirty="0" err="1"/>
              <a:t>biKelle</a:t>
            </a:r>
            <a:r>
              <a:rPr lang="en-US" dirty="0"/>
              <a:t> </a:t>
            </a:r>
            <a:r>
              <a:rPr lang="en-US" dirty="0" err="1"/>
              <a:t>D‛ī‛a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30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عِــنْــدَك وَحْــدَك الـحَــقــيــقــة</a:t>
            </a:r>
            <a:br>
              <a:rPr lang="ar-KW" dirty="0"/>
            </a:br>
            <a:r>
              <a:rPr lang="ar-KW" dirty="0"/>
              <a:t>مَــعَــك الـنَّــصــيــبِ الأَفْــضَــل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find the truth in You alone</a:t>
            </a:r>
            <a:br>
              <a:rPr lang="en-US" dirty="0"/>
            </a:br>
            <a:r>
              <a:rPr lang="en-US" dirty="0"/>
              <a:t>You hold my future in Your hand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ʻEndak</a:t>
            </a:r>
            <a:r>
              <a:rPr lang="en-US" dirty="0"/>
              <a:t> </a:t>
            </a:r>
            <a:r>
              <a:rPr lang="en-US" dirty="0" err="1"/>
              <a:t>Waḥdakel</a:t>
            </a:r>
            <a:r>
              <a:rPr lang="en-US" dirty="0"/>
              <a:t> </a:t>
            </a:r>
            <a:r>
              <a:rPr lang="en-US" dirty="0" err="1"/>
              <a:t>Ḥa‛ī‛a</a:t>
            </a:r>
            <a:br>
              <a:rPr lang="en-US" dirty="0"/>
            </a:br>
            <a:r>
              <a:rPr lang="en-US" dirty="0" err="1"/>
              <a:t>Maʻak</a:t>
            </a:r>
            <a:r>
              <a:rPr lang="en-US" dirty="0"/>
              <a:t> </a:t>
            </a:r>
            <a:r>
              <a:rPr lang="en-US" dirty="0" err="1"/>
              <a:t>Nnaṣībel</a:t>
            </a:r>
            <a:r>
              <a:rPr lang="en-US" dirty="0"/>
              <a:t> ‛</a:t>
            </a:r>
            <a:r>
              <a:rPr lang="en-US" dirty="0" err="1"/>
              <a:t>Afḍal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61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مِــش هَـــيْــدي هِـــيِّ الــنِّـهــايــة</a:t>
            </a:r>
            <a:br>
              <a:rPr lang="ar-KW" dirty="0"/>
            </a:br>
            <a:r>
              <a:rPr lang="ar-KW" dirty="0"/>
              <a:t>الْـمَـوت غْــلَــبْــتُــه وْصــار بِــدايــة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This is not the end; </a:t>
            </a:r>
            <a:br>
              <a:rPr lang="en-US" dirty="0"/>
            </a:br>
            <a:r>
              <a:rPr lang="en-US" dirty="0"/>
              <a:t>You conquered death and made a way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Mish </a:t>
            </a:r>
            <a:r>
              <a:rPr lang="en-US" dirty="0" err="1"/>
              <a:t>Haydī</a:t>
            </a:r>
            <a:r>
              <a:rPr lang="en-US" dirty="0"/>
              <a:t> </a:t>
            </a:r>
            <a:r>
              <a:rPr lang="en-US" dirty="0" err="1"/>
              <a:t>Heyyī</a:t>
            </a:r>
            <a:r>
              <a:rPr lang="en-US" dirty="0"/>
              <a:t> </a:t>
            </a:r>
            <a:r>
              <a:rPr lang="en-US" dirty="0" err="1"/>
              <a:t>Nnehāyi</a:t>
            </a:r>
            <a:br>
              <a:rPr lang="en-US" dirty="0"/>
            </a:br>
            <a:r>
              <a:rPr lang="en-US" dirty="0" err="1"/>
              <a:t>elMawte</a:t>
            </a:r>
            <a:r>
              <a:rPr lang="en-US" dirty="0"/>
              <a:t> </a:t>
            </a:r>
            <a:r>
              <a:rPr lang="en-US" dirty="0" err="1"/>
              <a:t>Ghlabtu</a:t>
            </a:r>
            <a:r>
              <a:rPr lang="en-US" dirty="0"/>
              <a:t> </a:t>
            </a:r>
            <a:r>
              <a:rPr lang="en-US" dirty="0" err="1"/>
              <a:t>wṢār</a:t>
            </a:r>
            <a:r>
              <a:rPr lang="en-US" dirty="0"/>
              <a:t> </a:t>
            </a:r>
            <a:r>
              <a:rPr lang="en-US" dirty="0" err="1"/>
              <a:t>Bidāyi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20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مَــهْــمــا تْــأَخَّــر بُــكْــرا، </a:t>
            </a:r>
            <a:r>
              <a:rPr lang="ar-KW" dirty="0" err="1"/>
              <a:t>جــايِــي</a:t>
            </a:r>
            <a:br>
              <a:rPr lang="ar-KW" dirty="0"/>
            </a:br>
            <a:r>
              <a:rPr lang="ar-KW" dirty="0" err="1"/>
              <a:t>إِرجَــع</a:t>
            </a:r>
            <a:r>
              <a:rPr lang="ar-KW" dirty="0"/>
              <a:t> شــوفُــن وْفَــرَحــي يِــكْــمَــل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 matter how long it takes, </a:t>
            </a:r>
            <a:br>
              <a:rPr lang="en-US" dirty="0"/>
            </a:br>
            <a:r>
              <a:rPr lang="en-US" dirty="0"/>
              <a:t>I will see them again and rejoice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Mahmā</a:t>
            </a:r>
            <a:r>
              <a:rPr lang="en-US" dirty="0"/>
              <a:t> </a:t>
            </a:r>
            <a:r>
              <a:rPr lang="en-US" dirty="0" err="1"/>
              <a:t>T‛akhar</a:t>
            </a:r>
            <a:r>
              <a:rPr lang="en-US" dirty="0"/>
              <a:t> </a:t>
            </a:r>
            <a:r>
              <a:rPr lang="en-US" dirty="0" err="1"/>
              <a:t>Bukrā</a:t>
            </a:r>
            <a:r>
              <a:rPr lang="en-US" dirty="0"/>
              <a:t>, </a:t>
            </a:r>
            <a:r>
              <a:rPr lang="en-US" dirty="0" err="1"/>
              <a:t>Jāyi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Erjaʻ</a:t>
            </a:r>
            <a:r>
              <a:rPr lang="en-US" dirty="0"/>
              <a:t> </a:t>
            </a:r>
            <a:r>
              <a:rPr lang="en-US" dirty="0" err="1"/>
              <a:t>Shūfon</a:t>
            </a:r>
            <a:r>
              <a:rPr lang="en-US" dirty="0"/>
              <a:t> </a:t>
            </a:r>
            <a:r>
              <a:rPr lang="en-US" dirty="0" err="1"/>
              <a:t>wFaraḥī</a:t>
            </a:r>
            <a:r>
              <a:rPr lang="en-US" dirty="0"/>
              <a:t> </a:t>
            </a:r>
            <a:r>
              <a:rPr lang="en-US" dirty="0" err="1"/>
              <a:t>Yekmal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25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إِنْــتَ</a:t>
            </a:r>
            <a:r>
              <a:rPr lang="ar-KW" dirty="0"/>
              <a:t> الــرَّجــا الــلِّــي </a:t>
            </a:r>
            <a:r>
              <a:rPr lang="ar-KW" dirty="0" err="1"/>
              <a:t>بْــيِــبْــقــالــي</a:t>
            </a:r>
            <a:br>
              <a:rPr lang="ar-KW" dirty="0"/>
            </a:br>
            <a:r>
              <a:rPr lang="ar-KW" dirty="0"/>
              <a:t>هِــنِّــي بْــقَــلْــبَــك صــاروا قْــبــالــي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my only hope; </a:t>
            </a:r>
            <a:br>
              <a:rPr lang="en-US" dirty="0"/>
            </a:br>
            <a:r>
              <a:rPr lang="en-US" dirty="0"/>
              <a:t>I can see them in Your Heart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Rrajā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bYeb‛ālī</a:t>
            </a:r>
            <a:br>
              <a:rPr lang="en-US" dirty="0"/>
            </a:br>
            <a:r>
              <a:rPr lang="en-US" dirty="0" err="1"/>
              <a:t>Hennī</a:t>
            </a:r>
            <a:r>
              <a:rPr lang="en-US" dirty="0"/>
              <a:t> </a:t>
            </a:r>
            <a:r>
              <a:rPr lang="en-US" dirty="0" err="1"/>
              <a:t>b‛Albak</a:t>
            </a:r>
            <a:r>
              <a:rPr lang="en-US" dirty="0"/>
              <a:t> </a:t>
            </a:r>
            <a:r>
              <a:rPr lang="en-US" dirty="0" err="1"/>
              <a:t>Ṣārū</a:t>
            </a:r>
            <a:r>
              <a:rPr lang="en-US" dirty="0"/>
              <a:t> ‛</a:t>
            </a:r>
            <a:r>
              <a:rPr lang="en-US" dirty="0" err="1"/>
              <a:t>bālī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89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وِالــبَــسْــمِــة </a:t>
            </a:r>
            <a:r>
              <a:rPr lang="ar-KW" dirty="0" err="1"/>
              <a:t>بْــتِــبْــقــى</a:t>
            </a:r>
            <a:r>
              <a:rPr lang="ar-KW" dirty="0"/>
              <a:t> عَ شْــفــافــي</a:t>
            </a:r>
            <a:br>
              <a:rPr lang="ar-KW" dirty="0"/>
            </a:br>
            <a:r>
              <a:rPr lang="ar-KW" dirty="0"/>
              <a:t>لَــمَّــا وْجــوهُــن رَح بِــتْــذَكَّــر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a steadfast smile; </a:t>
            </a:r>
            <a:br>
              <a:rPr lang="en-US" dirty="0"/>
            </a:br>
            <a:r>
              <a:rPr lang="en-US" dirty="0"/>
              <a:t>I will always remember their faces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welBasmeh</a:t>
            </a:r>
            <a:r>
              <a:rPr lang="en-US" dirty="0"/>
              <a:t> </a:t>
            </a:r>
            <a:r>
              <a:rPr lang="en-US" dirty="0" err="1"/>
              <a:t>bTeb‛ā</a:t>
            </a:r>
            <a:r>
              <a:rPr lang="en-US" dirty="0"/>
              <a:t> </a:t>
            </a:r>
            <a:r>
              <a:rPr lang="en-US" dirty="0" err="1"/>
              <a:t>ʻa</a:t>
            </a:r>
            <a:r>
              <a:rPr lang="en-US" dirty="0"/>
              <a:t> </a:t>
            </a:r>
            <a:r>
              <a:rPr lang="en-US" dirty="0" err="1"/>
              <a:t>Shfāfī</a:t>
            </a:r>
            <a:br>
              <a:rPr lang="en-US" dirty="0"/>
            </a:br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Wjūhon</a:t>
            </a:r>
            <a:r>
              <a:rPr lang="en-US" dirty="0"/>
              <a:t> </a:t>
            </a:r>
            <a:r>
              <a:rPr lang="en-US" dirty="0" err="1"/>
              <a:t>Raḥ</a:t>
            </a:r>
            <a:r>
              <a:rPr lang="en-US" dirty="0"/>
              <a:t> </a:t>
            </a:r>
            <a:r>
              <a:rPr lang="en-US" dirty="0" err="1"/>
              <a:t>beTzakkar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23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بِــقْــبَــل رَبِّــي بِــالــمَــشــيــئــة</a:t>
            </a:r>
            <a:br>
              <a:rPr lang="ar-KW" dirty="0"/>
            </a:br>
            <a:r>
              <a:rPr lang="ar-KW" dirty="0"/>
              <a:t>بِــسْــجِـــد لَــك بِــكِـــلِّ دْقــيــقــة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bow before You every moment, </a:t>
            </a:r>
            <a:br>
              <a:rPr lang="en-US" dirty="0"/>
            </a:br>
            <a:r>
              <a:rPr lang="en-US" dirty="0"/>
              <a:t>submitting to Your will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bE‛bal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belMashī‛a</a:t>
            </a:r>
            <a:br>
              <a:rPr lang="en-US" dirty="0"/>
            </a:br>
            <a:r>
              <a:rPr lang="en-US" dirty="0" err="1"/>
              <a:t>bEsjedlak</a:t>
            </a:r>
            <a:r>
              <a:rPr lang="en-US" dirty="0"/>
              <a:t> </a:t>
            </a:r>
            <a:r>
              <a:rPr lang="en-US" dirty="0" err="1"/>
              <a:t>biKelle</a:t>
            </a:r>
            <a:r>
              <a:rPr lang="en-US" dirty="0"/>
              <a:t> </a:t>
            </a:r>
            <a:r>
              <a:rPr lang="en-US" dirty="0" err="1"/>
              <a:t>D‛ī‛a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53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عِــنْــدَك وَحْــدَك الـحَــقــيــقــة</a:t>
            </a:r>
            <a:br>
              <a:rPr lang="ar-KW" dirty="0"/>
            </a:br>
            <a:r>
              <a:rPr lang="ar-KW" dirty="0"/>
              <a:t>مَــعَــك الـنَّــصــيــبِ الأَفْــضَــل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find the truth in You alone</a:t>
            </a:r>
            <a:br>
              <a:rPr lang="en-US" dirty="0"/>
            </a:br>
            <a:r>
              <a:rPr lang="en-US" dirty="0"/>
              <a:t>You hold my future in Your hand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ʻEndak</a:t>
            </a:r>
            <a:r>
              <a:rPr lang="en-US" dirty="0"/>
              <a:t> </a:t>
            </a:r>
            <a:r>
              <a:rPr lang="en-US" dirty="0" err="1"/>
              <a:t>Waḥdakel</a:t>
            </a:r>
            <a:r>
              <a:rPr lang="en-US" dirty="0"/>
              <a:t> </a:t>
            </a:r>
            <a:r>
              <a:rPr lang="en-US" dirty="0" err="1"/>
              <a:t>Ḥa‛ī‛a</a:t>
            </a:r>
            <a:br>
              <a:rPr lang="en-US" dirty="0"/>
            </a:br>
            <a:r>
              <a:rPr lang="en-US" dirty="0" err="1"/>
              <a:t>Maʻak</a:t>
            </a:r>
            <a:r>
              <a:rPr lang="en-US" dirty="0"/>
              <a:t> </a:t>
            </a:r>
            <a:r>
              <a:rPr lang="en-US" dirty="0" err="1"/>
              <a:t>Nnaṣībel</a:t>
            </a:r>
            <a:r>
              <a:rPr lang="en-US" dirty="0"/>
              <a:t> ‛</a:t>
            </a:r>
            <a:r>
              <a:rPr lang="en-US" dirty="0" err="1"/>
              <a:t>Afḍal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00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60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1459</TotalTime>
  <Words>694</Words>
  <Application>Microsoft Office PowerPoint</Application>
  <PresentationFormat>Widescreen</PresentationFormat>
  <Paragraphs>74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4_Office Theme</vt:lpstr>
      <vt:lpstr>بِــقــبَــــل بِــالــمَــشــيــئَــة</vt:lpstr>
      <vt:lpstr>PowerPoint Presentation</vt:lpstr>
      <vt:lpstr>لَــمَّــا بِــزعَــل، بِـتْــعَــب، بِــســأَل  شــو فــي خَــلــفِ الــبَــحــرِ الأَزرَق</vt:lpstr>
      <vt:lpstr>وَيْـــن بْـــيِــخْــتِـــفــي الــمْــسـافِــر  لَــمَّــا عَــن عـــيــنَــيِّــي بْــيِــرْحَــل</vt:lpstr>
      <vt:lpstr>بِــفــهَــم لَــمَّــا فــيــك بِــتْــأَمَّـــل  الـشَّــمْــس بْــتِــشْــرُق لَــمَّــا بِــتِــغْــرَق</vt:lpstr>
      <vt:lpstr>مِــن تــانــي مَــيْــل مْــنِ الــعــالَــم  الــلِّــي وَدَّعْــتــو لْـعِــنــدَك وَصَّــل</vt:lpstr>
      <vt:lpstr>بِــقْــبَــل رَبِّــي بِــالــمَــشــيــئــة بِــسْــجِـــد لَــك بِــكِـــلِّ دْقــيــقــة</vt:lpstr>
      <vt:lpstr>عِــنْــدَك وَحْــدَك الـحَــقــيــقــة مَــعَــك الـنَّــصــيــبِ الأَفْــضَــل</vt:lpstr>
      <vt:lpstr>بْــتِــبْــكـي فِــيِّــي الأَنــانِــيِّــة بِـــشْـــتـــاق ضُــمُّــن بِــإِدَيِّـــي</vt:lpstr>
      <vt:lpstr>بَــس الْــغـابــوا عَــن عــيــنَــيِّــي وِعْــيُــوا عَ حُــبَّـــك الأَكْــبَــر</vt:lpstr>
      <vt:lpstr>مْــحــيــت دْمــوعُــن وْأَحْــزانُــن مــا عــاد فــي وُجــود لآلامُـــن</vt:lpstr>
      <vt:lpstr>وْبِـــدْيــارَك الــسَّــمــاوِيِّـــة عَ أَفـــراحُـــن رَبِّــي بْــتِــسْــهَـــر</vt:lpstr>
      <vt:lpstr>بِــقْــبَــل رَبِّــي بِــالــمَــشــيــئــة بِــسْــجِـــد لَــك بِــكِـــلِّ دْقــيــقــة</vt:lpstr>
      <vt:lpstr>عِــنْــدَك وَحْــدَك الـحَــقــيــقــة مَــعَــك الـنَّــصــيــبِ الأَفْــضَــل</vt:lpstr>
      <vt:lpstr>مِــش هَـــيْــدي هِـــيِّ الــنِّـهــايــة الْـمَـوت غْــلَــبْــتُــه وْصــار بِــدايــة </vt:lpstr>
      <vt:lpstr>مَــهْــمــا تْــأَخَّــر بُــكْــرا، جــايِــي إِرجَــع شــوفُــن وْفَــرَحــي يِــكْــمَــل</vt:lpstr>
      <vt:lpstr>إِنْــتَ الــرَّجــا الــلِّــي بْــيِــبْــقــالــي هِــنِّــي بْــقَــلْــبَــك صــاروا قْــبــالــي</vt:lpstr>
      <vt:lpstr>وِالــبَــسْــمِــة بْــتِــبْــقــى عَ شْــفــافــي لَــمَّــا وْجــوهُــن رَح بِــتْــذَكَّــر</vt:lpstr>
      <vt:lpstr>بِــقْــبَــل رَبِّــي بِــالــمَــشــيــئــة بِــسْــجِـــد لَــك بِــكِـــلِّ دْقــيــقــة</vt:lpstr>
      <vt:lpstr>عِــنْــدَك وَحْــدَك الـحَــقــيــقــة مَــعَــك الـنَّــصــيــبِ الأَفْــضَــل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bE‛bal belMashī‛a - بقبل بالمشيئة</dc:title>
  <dc:subject/>
  <dc:creator>Nizart</dc:creator>
  <cp:keywords>Nizar 2009 ʻEndamā Yaḥīnu Waqtī - عندما يحين وقتي</cp:keywords>
  <cp:lastModifiedBy>Pascale Hage</cp:lastModifiedBy>
  <cp:revision>166</cp:revision>
  <dcterms:created xsi:type="dcterms:W3CDTF">2014-06-01T05:24:09Z</dcterms:created>
  <dcterms:modified xsi:type="dcterms:W3CDTF">2025-04-18T14:49:12Z</dcterms:modified>
</cp:coreProperties>
</file>