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3" r:id="rId2"/>
    <p:sldId id="284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7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3" autoAdjust="0"/>
    <p:restoredTop sz="94712"/>
  </p:normalViewPr>
  <p:slideViewPr>
    <p:cSldViewPr snapToGrid="0" snapToObjects="1">
      <p:cViewPr varScale="1">
        <p:scale>
          <a:sx n="82" d="100"/>
          <a:sy n="82" d="100"/>
        </p:scale>
        <p:origin x="293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14/03/2018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14/03/2018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954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49" y="5010024"/>
            <a:ext cx="6812757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كلمات وتلحين: الأخَـوَيْـن الـرَّحـبـانــي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49" y="5549743"/>
            <a:ext cx="6812757" cy="58477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waTalḥīn</a:t>
            </a:r>
            <a:r>
              <a:rPr lang="en-US" sz="3200" dirty="0">
                <a:effectLst/>
              </a:rPr>
              <a:t>: ‛</a:t>
            </a:r>
            <a:r>
              <a:rPr lang="en-US" sz="3200" dirty="0" err="1">
                <a:effectLst/>
              </a:rPr>
              <a:t>al‛Akhawayn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Rahbani</a:t>
            </a:r>
            <a:r>
              <a:rPr lang="en-US" sz="3200" dirty="0">
                <a:effectLst/>
              </a:rPr>
              <a:t> </a:t>
            </a: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7371184" y="5010024"/>
            <a:ext cx="4682265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من الطقس البيزنطي</a:t>
            </a:r>
            <a:endParaRPr lang="ar-SA" sz="3200" b="0" dirty="0"/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7371184" y="5549743"/>
            <a:ext cx="4682265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effectLst/>
              </a:rPr>
              <a:t>Mina </a:t>
            </a:r>
            <a:r>
              <a:rPr lang="en-US" sz="3200" dirty="0" err="1">
                <a:effectLst/>
              </a:rPr>
              <a:t>Ṭṭaqsel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Bīzanṭī</a:t>
            </a:r>
            <a:endParaRPr lang="en-US" sz="3200" dirty="0">
              <a:effectLst/>
            </a:endParaRP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7385034" y="6090075"/>
            <a:ext cx="4682265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Traditional Byzantine Tune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29" y="6090078"/>
            <a:ext cx="6812757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and Music by: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Rahbani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Brothers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مَــعَــنــا هُـــوَ الــلَّــه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God Is With Us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Ma‘anā</a:t>
            </a:r>
            <a:r>
              <a:rPr lang="en-US" sz="4800" dirty="0"/>
              <a:t> </a:t>
            </a:r>
            <a:r>
              <a:rPr lang="en-US" sz="4800" dirty="0" err="1"/>
              <a:t>Huwa</a:t>
            </a:r>
            <a:r>
              <a:rPr lang="en-US" sz="4800" dirty="0"/>
              <a:t> </a:t>
            </a:r>
            <a:r>
              <a:rPr lang="en-US" sz="4800" dirty="0" err="1"/>
              <a:t>Llāh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40781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مَـعَـنـا هُـوَ الـلَّـه .. فَـاعْـلَـمـوا أيُّـها الأُمَـمُ </a:t>
            </a:r>
            <a:br>
              <a:rPr lang="ar-KW" dirty="0"/>
            </a:br>
            <a:r>
              <a:rPr lang="ar-KW" dirty="0"/>
              <a:t>وانْـهَـزِمـوا .. 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Know this all nations and be defeated .. </a:t>
            </a:r>
            <a:br>
              <a:rPr lang="en-US" dirty="0"/>
            </a:br>
            <a:r>
              <a:rPr lang="en-US" dirty="0"/>
              <a:t>For God is with us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Ma‘anā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fa‘lamū</a:t>
            </a:r>
            <a:r>
              <a:rPr lang="en-US" dirty="0"/>
              <a:t> ‛</a:t>
            </a:r>
            <a:r>
              <a:rPr lang="en-US" dirty="0" err="1"/>
              <a:t>Ayyuhāl</a:t>
            </a:r>
            <a:r>
              <a:rPr lang="en-US" dirty="0"/>
              <a:t> ‛</a:t>
            </a:r>
            <a:r>
              <a:rPr lang="en-US" dirty="0" err="1"/>
              <a:t>Umamu</a:t>
            </a:r>
            <a:r>
              <a:rPr lang="en-US" dirty="0"/>
              <a:t> </a:t>
            </a:r>
            <a:r>
              <a:rPr lang="en-US" dirty="0" err="1"/>
              <a:t>waNhazimū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4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إِسْـمَـعـوا</a:t>
            </a:r>
            <a:r>
              <a:rPr lang="ar-KW" dirty="0"/>
              <a:t> إِلـى أَقـاصـي الأَرْض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May the whole world listens .. 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Esma‘ū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</a:t>
            </a:r>
            <a:r>
              <a:rPr lang="en-US" dirty="0" err="1"/>
              <a:t>Aqāṣīl</a:t>
            </a:r>
            <a:r>
              <a:rPr lang="en-US" dirty="0"/>
              <a:t> ‛</a:t>
            </a:r>
            <a:r>
              <a:rPr lang="en-US" dirty="0" err="1"/>
              <a:t>Arḍ</a:t>
            </a:r>
            <a:r>
              <a:rPr lang="en-US" dirty="0"/>
              <a:t> ..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91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أَيُّــهــا الأَقْــوِيــاءُ انْـغَــلِــبــوا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Oh mighty ones fall down .. 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Ayyuhāl</a:t>
            </a:r>
            <a:r>
              <a:rPr lang="en-US" dirty="0"/>
              <a:t> ‛</a:t>
            </a:r>
            <a:r>
              <a:rPr lang="en-US" dirty="0" err="1"/>
              <a:t>Aqwiyā‛u</a:t>
            </a:r>
            <a:r>
              <a:rPr lang="en-US" dirty="0"/>
              <a:t> </a:t>
            </a:r>
            <a:r>
              <a:rPr lang="en-US" dirty="0" err="1"/>
              <a:t>Nghalibū</a:t>
            </a:r>
            <a:r>
              <a:rPr lang="en-US" dirty="0"/>
              <a:t> ..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78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لأَنَّـكُـم وَإِنْ قَـويـتُـم فَـسَـتَـنْـغَـلِـبـونَ أَيْـضًـا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Because if you rise up, you will fall again .. </a:t>
            </a:r>
          </a:p>
          <a:p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li‛Annakum</a:t>
            </a:r>
            <a:r>
              <a:rPr lang="en-US" dirty="0"/>
              <a:t> </a:t>
            </a:r>
            <a:r>
              <a:rPr lang="en-US" dirty="0" err="1"/>
              <a:t>wa‛En</a:t>
            </a:r>
            <a:r>
              <a:rPr lang="en-US" dirty="0"/>
              <a:t> </a:t>
            </a:r>
            <a:r>
              <a:rPr lang="en-US" dirty="0" err="1"/>
              <a:t>Qawītum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fasaTanghalibūna</a:t>
            </a:r>
            <a:r>
              <a:rPr lang="en-US" dirty="0"/>
              <a:t> ‛</a:t>
            </a:r>
            <a:r>
              <a:rPr lang="en-US" dirty="0" err="1"/>
              <a:t>Ayḍan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1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وَأَيُّ رَأيٍ افـتَـكَـرْتُـم بِـهِ يُـلاشـيـهِ الـرَّبّ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All your thoughts shall fade away .. </a:t>
            </a:r>
          </a:p>
          <a:p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wa‛Ayyu</a:t>
            </a:r>
            <a:r>
              <a:rPr lang="en-US" dirty="0"/>
              <a:t> </a:t>
            </a:r>
            <a:r>
              <a:rPr lang="en-US" dirty="0" err="1"/>
              <a:t>Ra‛yene</a:t>
            </a:r>
            <a:r>
              <a:rPr lang="en-US" dirty="0"/>
              <a:t> </a:t>
            </a:r>
            <a:r>
              <a:rPr lang="en-US" dirty="0" err="1"/>
              <a:t>Ftakartum</a:t>
            </a:r>
            <a:r>
              <a:rPr lang="en-US" dirty="0"/>
              <a:t> </a:t>
            </a:r>
            <a:r>
              <a:rPr lang="en-US" dirty="0" err="1"/>
              <a:t>Bihi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Yulāshīhi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99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وَأَيُّ قَـولٍ </a:t>
            </a:r>
            <a:r>
              <a:rPr lang="ar-KW" dirty="0" err="1"/>
              <a:t>قُـلـتُـمـوهُ</a:t>
            </a:r>
            <a:r>
              <a:rPr lang="ar-KW" dirty="0"/>
              <a:t> لا يَـثـبُـتْ فـيـكُـم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And all what you say shall not be affirmed .. </a:t>
            </a:r>
          </a:p>
          <a:p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wa‛Ayyu</a:t>
            </a:r>
            <a:r>
              <a:rPr lang="en-US" dirty="0"/>
              <a:t> </a:t>
            </a:r>
            <a:r>
              <a:rPr lang="en-US" dirty="0" err="1"/>
              <a:t>Qawlen</a:t>
            </a:r>
            <a:r>
              <a:rPr lang="en-US" dirty="0"/>
              <a:t> </a:t>
            </a:r>
            <a:r>
              <a:rPr lang="en-US" dirty="0" err="1"/>
              <a:t>Qultumūhu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Yathbut</a:t>
            </a:r>
            <a:r>
              <a:rPr lang="en-US" dirty="0"/>
              <a:t> </a:t>
            </a:r>
            <a:r>
              <a:rPr lang="en-US" dirty="0" err="1"/>
              <a:t>Fīkum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01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أَمَّـا خَـوفُـكُـم فَـلا نَـتَّـقـيـهِ وَلا نَـتَـزَعْـزَعُ لَـهُ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We are not intimidated nor troubled by you .. </a:t>
            </a:r>
          </a:p>
          <a:p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‛</a:t>
            </a:r>
            <a:r>
              <a:rPr lang="en-US" dirty="0" err="1"/>
              <a:t>Ammā</a:t>
            </a:r>
            <a:r>
              <a:rPr lang="en-US" dirty="0"/>
              <a:t> </a:t>
            </a:r>
            <a:r>
              <a:rPr lang="en-US" dirty="0" err="1"/>
              <a:t>Khawfukum</a:t>
            </a:r>
            <a:r>
              <a:rPr lang="en-US" dirty="0"/>
              <a:t> </a:t>
            </a:r>
            <a:r>
              <a:rPr lang="en-US" dirty="0" err="1"/>
              <a:t>faLā</a:t>
            </a:r>
            <a:r>
              <a:rPr lang="en-US" dirty="0"/>
              <a:t> </a:t>
            </a:r>
            <a:r>
              <a:rPr lang="en-US" dirty="0" err="1"/>
              <a:t>Nattaqīhi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Nataza‘za‘u</a:t>
            </a:r>
            <a:r>
              <a:rPr lang="en-US" dirty="0"/>
              <a:t> </a:t>
            </a:r>
            <a:r>
              <a:rPr lang="en-US" dirty="0" err="1"/>
              <a:t>Lahu</a:t>
            </a:r>
            <a:r>
              <a:rPr lang="en-US" dirty="0"/>
              <a:t> ..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67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وَالرَّبُّ إِلـهُـنـا فَـهُـوَ الـذي نُـقـدِّسُـهُ</a:t>
            </a:r>
            <a:br>
              <a:rPr lang="ar-KW" dirty="0"/>
            </a:br>
            <a:r>
              <a:rPr lang="ar-KW" dirty="0"/>
              <a:t>وَيَـكـونُ لَـنـا خَـوفًـا .. 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Lord our God is Holy and Mighty .. </a:t>
            </a:r>
          </a:p>
          <a:p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waRrabbu</a:t>
            </a:r>
            <a:r>
              <a:rPr lang="en-US" dirty="0"/>
              <a:t> ‛</a:t>
            </a:r>
            <a:r>
              <a:rPr lang="en-US" dirty="0" err="1"/>
              <a:t>Elāhunā</a:t>
            </a:r>
            <a:r>
              <a:rPr lang="en-US" dirty="0"/>
              <a:t> </a:t>
            </a:r>
            <a:r>
              <a:rPr lang="en-US" dirty="0" err="1"/>
              <a:t>faHuwa</a:t>
            </a:r>
            <a:r>
              <a:rPr lang="en-US" dirty="0"/>
              <a:t> </a:t>
            </a:r>
            <a:r>
              <a:rPr lang="en-US" dirty="0" err="1"/>
              <a:t>Lladhī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Nuqaddisuhu</a:t>
            </a:r>
            <a:r>
              <a:rPr lang="en-US" dirty="0"/>
              <a:t> </a:t>
            </a:r>
            <a:r>
              <a:rPr lang="en-US" dirty="0" err="1"/>
              <a:t>waYakūnu</a:t>
            </a:r>
            <a:r>
              <a:rPr lang="en-US" dirty="0"/>
              <a:t> </a:t>
            </a:r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Khawfan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70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وَإِنْ كُـنـتُ عَـلَـيـهِ مُـتَـوَكِّـلاً، كانَ هُـوَ لي </a:t>
            </a:r>
            <a:br>
              <a:rPr lang="ar-KW" dirty="0"/>
            </a:br>
            <a:r>
              <a:rPr lang="ar-KW" dirty="0"/>
              <a:t>تَـقـديـسًـا .. 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And if I trust and rely on Him, I will be holy ..</a:t>
            </a:r>
          </a:p>
          <a:p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wa‛En</a:t>
            </a:r>
            <a:r>
              <a:rPr lang="en-US" dirty="0"/>
              <a:t> </a:t>
            </a:r>
            <a:r>
              <a:rPr lang="en-US" dirty="0" err="1"/>
              <a:t>Kuntu</a:t>
            </a:r>
            <a:r>
              <a:rPr lang="en-US" dirty="0"/>
              <a:t> ‘</a:t>
            </a:r>
            <a:r>
              <a:rPr lang="en-US" dirty="0" err="1"/>
              <a:t>Alayhi</a:t>
            </a:r>
            <a:r>
              <a:rPr lang="en-US" dirty="0"/>
              <a:t> </a:t>
            </a:r>
            <a:r>
              <a:rPr lang="en-US" dirty="0" err="1"/>
              <a:t>Mutawakkilan</a:t>
            </a:r>
            <a:r>
              <a:rPr lang="en-US" dirty="0"/>
              <a:t>, </a:t>
            </a: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Taqdīsan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74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فَـسَـأكـونُ عَـلـيـهِ مُـعَـوِّلاً فَـأخْـلُـصُ بِـهِ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 will set my hope on Him, and through </a:t>
            </a:r>
            <a:br>
              <a:rPr lang="en-US" dirty="0"/>
            </a:br>
            <a:r>
              <a:rPr lang="en-US" dirty="0"/>
              <a:t>Him I shall be saved .. 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fasa‛Akūnu</a:t>
            </a:r>
            <a:r>
              <a:rPr lang="en-US" dirty="0"/>
              <a:t> ‘</a:t>
            </a:r>
            <a:r>
              <a:rPr lang="en-US" dirty="0" err="1"/>
              <a:t>Alayhi</a:t>
            </a:r>
            <a:r>
              <a:rPr lang="en-US" dirty="0"/>
              <a:t> </a:t>
            </a:r>
            <a:r>
              <a:rPr lang="en-US" dirty="0" err="1"/>
              <a:t>Mu‘awwelan</a:t>
            </a:r>
            <a:r>
              <a:rPr lang="en-US" dirty="0"/>
              <a:t> </a:t>
            </a:r>
            <a:r>
              <a:rPr lang="en-US" dirty="0" err="1"/>
              <a:t>fa‛Akhluṣu</a:t>
            </a:r>
            <a:r>
              <a:rPr lang="en-US" dirty="0"/>
              <a:t> </a:t>
            </a:r>
            <a:r>
              <a:rPr lang="en-US" dirty="0" err="1"/>
              <a:t>Bihi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67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هـأَنـذا</a:t>
            </a:r>
            <a:r>
              <a:rPr lang="ar-KW" dirty="0"/>
              <a:t> وَالأَوْلادُ الـذيـنَ </a:t>
            </a:r>
            <a:r>
              <a:rPr lang="ar-KW" dirty="0" err="1"/>
              <a:t>أَعْـطـانـيـهِـمِ</a:t>
            </a:r>
            <a:r>
              <a:rPr lang="ar-KW" dirty="0"/>
              <a:t> الـلَّـه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Here am I and the children whom </a:t>
            </a:r>
            <a:br>
              <a:rPr lang="en-US" dirty="0"/>
            </a:br>
            <a:r>
              <a:rPr lang="en-US" dirty="0"/>
              <a:t>God has given Me .. 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Hā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Dhā</a:t>
            </a:r>
            <a:r>
              <a:rPr lang="en-US" dirty="0"/>
              <a:t> </a:t>
            </a:r>
            <a:r>
              <a:rPr lang="en-US" dirty="0" err="1"/>
              <a:t>wal‛Awlādu</a:t>
            </a:r>
            <a:r>
              <a:rPr lang="en-US" dirty="0"/>
              <a:t> </a:t>
            </a:r>
            <a:r>
              <a:rPr lang="en-US" dirty="0" err="1"/>
              <a:t>Lladhīna</a:t>
            </a:r>
            <a:r>
              <a:rPr lang="en-US" dirty="0"/>
              <a:t> ‛</a:t>
            </a:r>
            <a:r>
              <a:rPr lang="en-US" dirty="0" err="1"/>
              <a:t>A‘ṭanīhime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56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إِنَّ الشَّـعْـبَ السَّـالِـكَ فـي الـظُّـلْـمَـة </a:t>
            </a:r>
            <a:br>
              <a:rPr lang="ar-KW" dirty="0"/>
            </a:br>
            <a:r>
              <a:rPr lang="ar-KW" dirty="0"/>
              <a:t>قـدْ أبـصَـرَ نـورًا عَـظـيـمًـا .. لأَنَّ الـلَّـهَ مَـعَــنـا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people who walked in darkness </a:t>
            </a:r>
            <a:br>
              <a:rPr lang="en-US" dirty="0"/>
            </a:br>
            <a:r>
              <a:rPr lang="en-US" dirty="0"/>
              <a:t>have seen a great light .. 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‛Enna </a:t>
            </a:r>
            <a:r>
              <a:rPr lang="en-US" dirty="0" err="1"/>
              <a:t>Sha‘ba</a:t>
            </a:r>
            <a:r>
              <a:rPr lang="en-US" dirty="0"/>
              <a:t> </a:t>
            </a:r>
            <a:r>
              <a:rPr lang="en-US" dirty="0" err="1"/>
              <a:t>Ssālika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Ẓẓulma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Abṣara</a:t>
            </a:r>
            <a:r>
              <a:rPr lang="en-US" dirty="0"/>
              <a:t> </a:t>
            </a:r>
            <a:r>
              <a:rPr lang="en-US" dirty="0" err="1"/>
              <a:t>Nūran</a:t>
            </a:r>
            <a:r>
              <a:rPr lang="en-US" dirty="0"/>
              <a:t> ‘</a:t>
            </a:r>
            <a:r>
              <a:rPr lang="en-US" dirty="0" err="1"/>
              <a:t>Aẓīman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07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أَيُّـهـا السُّـكَّـانُ فـي بَـلَـدِ الـمَـوتِ وَظُـلـمَـتِـهِ </a:t>
            </a:r>
            <a:br>
              <a:rPr lang="ar-KW" dirty="0"/>
            </a:br>
            <a:r>
              <a:rPr lang="ar-KW" dirty="0"/>
              <a:t>نـورٌ يُـشـرِقُ عَـلـيـكُـم .. لأَنَّ الـلَّـهَ مَـعَـنـا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You who dwelt in the land of the shadow of death,</a:t>
            </a:r>
          </a:p>
          <a:p>
            <a:r>
              <a:rPr lang="en-US" dirty="0"/>
              <a:t>a light has shined upon you .. 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‛</a:t>
            </a:r>
            <a:r>
              <a:rPr lang="en-US" dirty="0" err="1"/>
              <a:t>Ayyuhā</a:t>
            </a:r>
            <a:r>
              <a:rPr lang="en-US" dirty="0"/>
              <a:t> </a:t>
            </a:r>
            <a:r>
              <a:rPr lang="en-US" dirty="0" err="1"/>
              <a:t>Ssukkānu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Baladel</a:t>
            </a:r>
            <a:r>
              <a:rPr lang="en-US" dirty="0"/>
              <a:t> </a:t>
            </a:r>
            <a:r>
              <a:rPr lang="en-US" dirty="0" err="1"/>
              <a:t>Mawti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waẒulmatihi</a:t>
            </a:r>
            <a:r>
              <a:rPr lang="en-US" dirty="0"/>
              <a:t>, </a:t>
            </a:r>
            <a:r>
              <a:rPr lang="en-US" dirty="0" err="1"/>
              <a:t>Nūron</a:t>
            </a:r>
            <a:r>
              <a:rPr lang="en-US" dirty="0"/>
              <a:t> </a:t>
            </a:r>
            <a:r>
              <a:rPr lang="en-US" dirty="0" err="1"/>
              <a:t>Yushriqu</a:t>
            </a:r>
            <a:r>
              <a:rPr lang="en-US" dirty="0"/>
              <a:t> ‘</a:t>
            </a:r>
            <a:r>
              <a:rPr lang="en-US" dirty="0" err="1"/>
              <a:t>Alaykum</a:t>
            </a:r>
            <a:r>
              <a:rPr lang="en-US" dirty="0"/>
              <a:t>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51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لأَنَّـهُ قَـد وُلِـدَ لَـنـا صَـبِـيٌّ، وَابـنًـا أُعْـطـيـنـا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For unto us a Child is born, unto us a Son is given ..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li‛Annahu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Wulida</a:t>
            </a:r>
            <a:r>
              <a:rPr lang="en-US" dirty="0"/>
              <a:t> </a:t>
            </a:r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Ṣabiyyon</a:t>
            </a:r>
            <a:r>
              <a:rPr lang="en-US" dirty="0"/>
              <a:t> </a:t>
            </a:r>
            <a:r>
              <a:rPr lang="en-US" dirty="0" err="1"/>
              <a:t>waBnan</a:t>
            </a:r>
            <a:r>
              <a:rPr lang="en-US" dirty="0"/>
              <a:t> ‛</a:t>
            </a:r>
            <a:r>
              <a:rPr lang="en-US" dirty="0" err="1"/>
              <a:t>U‘ṭīnā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92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وَهُـوَ الـذي رِئـاسَـتُـهُ عَـلـى عـاتِـقِـه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And the government will be upon His shoulder .. 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waHuwa</a:t>
            </a:r>
            <a:r>
              <a:rPr lang="en-US" dirty="0"/>
              <a:t> </a:t>
            </a:r>
            <a:r>
              <a:rPr lang="en-US" dirty="0" err="1"/>
              <a:t>Lladhī</a:t>
            </a:r>
            <a:r>
              <a:rPr lang="en-US" dirty="0"/>
              <a:t> </a:t>
            </a:r>
            <a:r>
              <a:rPr lang="en-US" dirty="0" err="1"/>
              <a:t>Ri‛āsatuhu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Alā</a:t>
            </a:r>
            <a:r>
              <a:rPr lang="en-US" dirty="0"/>
              <a:t> ‘</a:t>
            </a:r>
            <a:r>
              <a:rPr lang="en-US" dirty="0" err="1"/>
              <a:t>Ātiqih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07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وَسَــلامُــهُ لَــيــسَ لَــهُ حَــدّ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And there will be no end of His peace .. 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waSalāmuhu</a:t>
            </a:r>
            <a:r>
              <a:rPr lang="en-US" dirty="0"/>
              <a:t> </a:t>
            </a:r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Ḥad</a:t>
            </a:r>
            <a:r>
              <a:rPr lang="en-US" dirty="0"/>
              <a:t> ..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52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وَيُـدْعـى اسْـمُـهُ رَسـولَ الـرَّأي العَـظـيـم .. 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And His name will be called the Messenger </a:t>
            </a:r>
            <a:br>
              <a:rPr lang="en-US" dirty="0"/>
            </a:br>
            <a:r>
              <a:rPr lang="en-US" dirty="0"/>
              <a:t>of The Great Counsel .. 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 err="1"/>
              <a:t>waYud‘ā</a:t>
            </a:r>
            <a:r>
              <a:rPr lang="en-US" dirty="0"/>
              <a:t> </a:t>
            </a:r>
            <a:r>
              <a:rPr lang="en-US" dirty="0" err="1"/>
              <a:t>Smuhu</a:t>
            </a:r>
            <a:r>
              <a:rPr lang="en-US" dirty="0"/>
              <a:t> </a:t>
            </a:r>
            <a:r>
              <a:rPr lang="en-US" dirty="0" err="1"/>
              <a:t>Rasūla</a:t>
            </a:r>
            <a:r>
              <a:rPr lang="en-US" dirty="0"/>
              <a:t> </a:t>
            </a:r>
            <a:r>
              <a:rPr lang="en-US" dirty="0" err="1"/>
              <a:t>Rra‛yil</a:t>
            </a:r>
            <a:r>
              <a:rPr lang="en-US" dirty="0"/>
              <a:t> ‘</a:t>
            </a:r>
            <a:r>
              <a:rPr lang="en-US" dirty="0" err="1"/>
              <a:t>Aẓīm</a:t>
            </a:r>
            <a:r>
              <a:rPr lang="en-US" dirty="0"/>
              <a:t> ..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648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مُـــشــــيــــرًا، عَـــجـــيــــبًــا .. </a:t>
            </a:r>
            <a:br>
              <a:rPr lang="ar-KW" dirty="0"/>
            </a:br>
            <a:r>
              <a:rPr lang="ar-KW" dirty="0"/>
              <a:t>لأَنَّ الــلَّــهَ مَــعَــنــا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Wonderful, Counselor .. 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it-IT" dirty="0"/>
              <a:t>Mushīran, ‘Ajīban .. </a:t>
            </a:r>
            <a:br>
              <a:rPr lang="it-IT" dirty="0"/>
            </a:br>
            <a:r>
              <a:rPr lang="it-IT" dirty="0"/>
              <a:t>li‛Anna Llāha Ma‘anā</a:t>
            </a:r>
          </a:p>
        </p:txBody>
      </p:sp>
    </p:spTree>
    <p:extLst>
      <p:ext uri="{BB962C8B-B14F-4D97-AF65-F5344CB8AC3E}">
        <p14:creationId xmlns:p14="http://schemas.microsoft.com/office/powerpoint/2010/main" val="422823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إِلـهًـا قَـوِيًّـا، مُـسَـلَّـطًـا، رَئـيـسَ السَّـلام .. </a:t>
            </a:r>
            <a:br>
              <a:rPr lang="ar-KW" dirty="0"/>
            </a:br>
            <a:r>
              <a:rPr lang="ar-KW" dirty="0"/>
              <a:t>لأَنَّ الــلَّــهَ مَــعَــنــا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Mighty God, Everlasting Father, Prince of Peace .. 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Elāhan</a:t>
            </a:r>
            <a:r>
              <a:rPr lang="en-US" dirty="0"/>
              <a:t> </a:t>
            </a:r>
            <a:r>
              <a:rPr lang="en-US" dirty="0" err="1"/>
              <a:t>Qawiyyan</a:t>
            </a:r>
            <a:r>
              <a:rPr lang="en-US" dirty="0"/>
              <a:t>, </a:t>
            </a:r>
            <a:r>
              <a:rPr lang="en-US" dirty="0" err="1"/>
              <a:t>Musallaṭan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Ra‛īsa</a:t>
            </a:r>
            <a:r>
              <a:rPr lang="en-US" dirty="0"/>
              <a:t> </a:t>
            </a:r>
            <a:r>
              <a:rPr lang="en-US" dirty="0" err="1"/>
              <a:t>Ssalām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77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آبَ الــدَّهْــرِ الآتــي .. 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Father of the coming era .. 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Āba</a:t>
            </a:r>
            <a:r>
              <a:rPr lang="en-US" dirty="0"/>
              <a:t> </a:t>
            </a:r>
            <a:r>
              <a:rPr lang="en-US" dirty="0" err="1"/>
              <a:t>Ddahrel</a:t>
            </a:r>
            <a:r>
              <a:rPr lang="en-US" dirty="0"/>
              <a:t> ‛</a:t>
            </a:r>
            <a:r>
              <a:rPr lang="en-US" dirty="0" err="1"/>
              <a:t>Ātī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42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الـمَـجْـدُ للآبِ </a:t>
            </a:r>
            <a:r>
              <a:rPr lang="ar-KW" dirty="0" err="1"/>
              <a:t>وَالإِبْـنِ</a:t>
            </a:r>
            <a:r>
              <a:rPr lang="ar-KW" dirty="0"/>
              <a:t> والـرُّوحِ الـقُـدُس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Glory be to the Father and to the Son </a:t>
            </a:r>
            <a:br>
              <a:rPr lang="en-US" dirty="0"/>
            </a:br>
            <a:r>
              <a:rPr lang="en-US" dirty="0"/>
              <a:t>and to the Holy Spirit .. 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sz="5900" dirty="0"/>
              <a:t>‛</a:t>
            </a:r>
            <a:r>
              <a:rPr lang="en-US" sz="5900" dirty="0" err="1"/>
              <a:t>Almajdu</a:t>
            </a:r>
            <a:r>
              <a:rPr lang="en-US" sz="5900" dirty="0"/>
              <a:t> </a:t>
            </a:r>
            <a:r>
              <a:rPr lang="en-US" sz="5900" dirty="0" err="1"/>
              <a:t>lil‛Ābi</a:t>
            </a:r>
            <a:r>
              <a:rPr lang="en-US" sz="5900" dirty="0"/>
              <a:t> </a:t>
            </a:r>
            <a:r>
              <a:rPr lang="en-US" sz="5900" dirty="0" err="1"/>
              <a:t>wal‛Ebni</a:t>
            </a:r>
            <a:r>
              <a:rPr lang="en-US" sz="5900" dirty="0"/>
              <a:t> </a:t>
            </a:r>
            <a:br>
              <a:rPr lang="en-US" sz="5900" dirty="0"/>
            </a:br>
            <a:r>
              <a:rPr lang="en-US" sz="5900" dirty="0" err="1"/>
              <a:t>waRrūḥel</a:t>
            </a:r>
            <a:r>
              <a:rPr lang="en-US" sz="5900" dirty="0"/>
              <a:t> </a:t>
            </a:r>
            <a:r>
              <a:rPr lang="en-US" sz="5900" dirty="0" err="1"/>
              <a:t>Qudus</a:t>
            </a:r>
            <a:r>
              <a:rPr lang="en-US" sz="5900" dirty="0"/>
              <a:t> .. </a:t>
            </a:r>
            <a:r>
              <a:rPr lang="en-US" sz="5900" dirty="0" err="1"/>
              <a:t>li‛Anna</a:t>
            </a:r>
            <a:r>
              <a:rPr lang="en-US" sz="5900" dirty="0"/>
              <a:t> </a:t>
            </a:r>
            <a:r>
              <a:rPr lang="en-US" sz="5900" dirty="0" err="1"/>
              <a:t>Llāha</a:t>
            </a:r>
            <a:r>
              <a:rPr lang="en-US" sz="5900" dirty="0"/>
              <a:t> </a:t>
            </a:r>
            <a:r>
              <a:rPr lang="en-US" sz="5900" dirty="0" err="1"/>
              <a:t>Ma‘anā</a:t>
            </a:r>
            <a:endParaRPr lang="en-US" sz="5900" dirty="0"/>
          </a:p>
        </p:txBody>
      </p:sp>
    </p:spTree>
    <p:extLst>
      <p:ext uri="{BB962C8B-B14F-4D97-AF65-F5344CB8AC3E}">
        <p14:creationId xmlns:p14="http://schemas.microsoft.com/office/powerpoint/2010/main" val="30711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الآنَ وَكُـلَّ أوانٍ وَإلـى دَهْـرِ </a:t>
            </a:r>
            <a:r>
              <a:rPr lang="ar-KW" dirty="0" err="1"/>
              <a:t>الدَّاهِـريـنَ</a:t>
            </a:r>
            <a:r>
              <a:rPr lang="ar-KW" dirty="0"/>
              <a:t> آمـيـن ..</a:t>
            </a:r>
            <a:br>
              <a:rPr lang="ar-KW" dirty="0"/>
            </a:br>
            <a:r>
              <a:rPr lang="ar-KW" dirty="0"/>
              <a:t>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Now and all the time and forever shall be, Amen ..</a:t>
            </a:r>
            <a:br>
              <a:rPr lang="en-US" dirty="0"/>
            </a:br>
            <a:r>
              <a:rPr lang="en-US" dirty="0"/>
              <a:t>For God is with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al‛Āna</a:t>
            </a:r>
            <a:r>
              <a:rPr lang="en-US" dirty="0"/>
              <a:t> </a:t>
            </a:r>
            <a:r>
              <a:rPr lang="en-US" dirty="0" err="1"/>
              <a:t>waKulla</a:t>
            </a:r>
            <a:r>
              <a:rPr lang="en-US" dirty="0"/>
              <a:t> ‛</a:t>
            </a:r>
            <a:r>
              <a:rPr lang="en-US" dirty="0" err="1"/>
              <a:t>Awānen</a:t>
            </a:r>
            <a:r>
              <a:rPr lang="en-US" dirty="0"/>
              <a:t> </a:t>
            </a:r>
            <a:r>
              <a:rPr lang="en-US" dirty="0" err="1"/>
              <a:t>wa‛Elā</a:t>
            </a:r>
            <a:r>
              <a:rPr lang="en-US" dirty="0"/>
              <a:t> </a:t>
            </a:r>
            <a:r>
              <a:rPr lang="en-US" dirty="0" err="1"/>
              <a:t>Dahre</a:t>
            </a:r>
            <a:r>
              <a:rPr lang="en-US" dirty="0"/>
              <a:t> </a:t>
            </a:r>
            <a:r>
              <a:rPr lang="en-US" dirty="0" err="1"/>
              <a:t>Ddāhirīn</a:t>
            </a:r>
            <a:r>
              <a:rPr lang="en-US" dirty="0"/>
              <a:t>, ‛</a:t>
            </a:r>
            <a:r>
              <a:rPr lang="en-US" dirty="0" err="1"/>
              <a:t>Āmīn</a:t>
            </a:r>
            <a:r>
              <a:rPr lang="en-US" dirty="0"/>
              <a:t> .. </a:t>
            </a: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35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مَـعَـنـا هُـوَ الـلَّـه .. فَـاعْـلَـمـوا أيُّـها الأُمَـمُ </a:t>
            </a:r>
            <a:br>
              <a:rPr lang="ar-KW" dirty="0"/>
            </a:br>
            <a:r>
              <a:rPr lang="ar-KW" dirty="0"/>
              <a:t>وانْـهَـزِمـوا .. لأَنَّ الــلَّــهَ مَــعَــنــا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337111"/>
            <a:ext cx="11887200" cy="139219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Know this all nations and be defeated .. </a:t>
            </a:r>
            <a:br>
              <a:rPr lang="en-US" dirty="0"/>
            </a:br>
            <a:r>
              <a:rPr lang="en-US" dirty="0"/>
              <a:t>For God is with us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428870"/>
            <a:ext cx="11887200" cy="300037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Ma‘anā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Llāh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fa‘lamū</a:t>
            </a:r>
            <a:r>
              <a:rPr lang="en-US" dirty="0"/>
              <a:t> ‛</a:t>
            </a:r>
            <a:r>
              <a:rPr lang="en-US" dirty="0" err="1"/>
              <a:t>Ayyuhāl</a:t>
            </a:r>
            <a:r>
              <a:rPr lang="en-US" dirty="0"/>
              <a:t> ‛</a:t>
            </a:r>
            <a:r>
              <a:rPr lang="en-US" dirty="0" err="1"/>
              <a:t>Umamu</a:t>
            </a:r>
            <a:r>
              <a:rPr lang="en-US" dirty="0"/>
              <a:t> </a:t>
            </a:r>
            <a:r>
              <a:rPr lang="en-US" dirty="0" err="1"/>
              <a:t>waNhazimū</a:t>
            </a:r>
            <a:br>
              <a:rPr lang="en-US" dirty="0"/>
            </a:br>
            <a:r>
              <a:rPr lang="en-US" dirty="0" err="1"/>
              <a:t>li‛Anna</a:t>
            </a:r>
            <a:r>
              <a:rPr lang="en-US" dirty="0"/>
              <a:t> </a:t>
            </a:r>
            <a:r>
              <a:rPr lang="en-US" dirty="0" err="1"/>
              <a:t>Llāha</a:t>
            </a:r>
            <a:r>
              <a:rPr lang="en-US" dirty="0"/>
              <a:t> </a:t>
            </a:r>
            <a:r>
              <a:rPr lang="en-US" dirty="0" err="1"/>
              <a:t>Ma‘anā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75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665</TotalTime>
  <Words>669</Words>
  <Application>Microsoft Office PowerPoint</Application>
  <PresentationFormat>Widescreen</PresentationFormat>
  <Paragraphs>86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Office Theme</vt:lpstr>
      <vt:lpstr>مَــعَــنــا هُـــوَ الــلَّــه</vt:lpstr>
      <vt:lpstr>مَـعَـنـا هُـوَ الـلَّـه .. فَـاعْـلَـمـوا أيُّـها الأُمَـمُ  وانْـهَـزِمـوا .. لأَنَّ الــلَّــهَ مَــعَــنــا</vt:lpstr>
      <vt:lpstr>إِسْـمَـعـوا إِلـى أَقـاصـي الأَرْض .. لأَنَّ الــلَّــهَ مَــعَــنــا</vt:lpstr>
      <vt:lpstr>أَيُّــهــا الأَقْــوِيــاءُ انْـغَــلِــبــوا .. لأَنَّ الــلَّــهَ مَــعَــنــا</vt:lpstr>
      <vt:lpstr>لأَنَّـكُـم وَإِنْ قَـويـتُـم فَـسَـتَـنْـغَـلِـبـونَ أَيْـضًـا .. لأَنَّ الــلَّــهَ مَــعَــنــا</vt:lpstr>
      <vt:lpstr>وَأَيُّ رَأيٍ افـتَـكَـرْتُـم بِـهِ يُـلاشـيـهِ الـرَّبّ .. لأَنَّ الــلَّــهَ مَــعَــنــا</vt:lpstr>
      <vt:lpstr>وَأَيُّ قَـولٍ قُـلـتُـمـوهُ لا يَـثـبُـتْ فـيـكُـم .. لأَنَّ الــلَّــهَ مَــعَــنــا</vt:lpstr>
      <vt:lpstr>أَمَّـا خَـوفُـكُـم فَـلا نَـتَّـقـيـهِ وَلا نَـتَـزَعْـزَعُ لَـهُ .. لأَنَّ الــلَّــهَ مَــعَــنــا</vt:lpstr>
      <vt:lpstr>وَالرَّبُّ إِلـهُـنـا فَـهُـوَ الـذي نُـقـدِّسُـهُ وَيَـكـونُ لَـنـا خَـوفًـا .. لأَنَّ الــلَّــهَ مَــعَــنــا</vt:lpstr>
      <vt:lpstr>وَإِنْ كُـنـتُ عَـلَـيـهِ مُـتَـوَكِّـلاً، كانَ هُـوَ لي  تَـقـديـسًـا .. لأَنَّ الــلَّــهَ مَــعَــنــا</vt:lpstr>
      <vt:lpstr>فَـسَـأكـونُ عَـلـيـهِ مُـعَـوِّلاً فَـأخْـلُـصُ بِـهِ .. لأَنَّ الــلَّــهَ مَــعَــنــا</vt:lpstr>
      <vt:lpstr>هـأَنـذا وَالأَوْلادُ الـذيـنَ أَعْـطـانـيـهِـمِ الـلَّـه .. لأَنَّ الــلَّــهَ مَــعَــنــا</vt:lpstr>
      <vt:lpstr>إِنَّ الشَّـعْـبَ السَّـالِـكَ فـي الـظُّـلْـمَـة  قـدْ أبـصَـرَ نـورًا عَـظـيـمًـا .. لأَنَّ الـلَّـهَ مَـعَــنـا</vt:lpstr>
      <vt:lpstr>أَيُّـهـا السُّـكَّـانُ فـي بَـلَـدِ الـمَـوتِ وَظُـلـمَـتِـهِ  نـورٌ يُـشـرِقُ عَـلـيـكُـم .. لأَنَّ الـلَّـهَ مَـعَـنـا</vt:lpstr>
      <vt:lpstr>لأَنَّـهُ قَـد وُلِـدَ لَـنـا صَـبِـيٌّ، وَابـنًـا أُعْـطـيـنـا .. لأَنَّ الــلَّــهَ مَــعَــنــا</vt:lpstr>
      <vt:lpstr>وَهُـوَ الـذي رِئـاسَـتُـهُ عَـلـى عـاتِـقِـه .. لأَنَّ الــلَّــهَ مَــعَــنــا</vt:lpstr>
      <vt:lpstr>وَسَــلامُــهُ لَــيــسَ لَــهُ حَــدّ .. لأَنَّ الــلَّــهَ مَــعَــنــا</vt:lpstr>
      <vt:lpstr>وَيُـدْعـى اسْـمُـهُ رَسـولَ الـرَّأي العَـظـيـم ..  لأَنَّ الــلَّــهَ مَــعَــنــا</vt:lpstr>
      <vt:lpstr>مُـــشــــيــــرًا، عَـــجـــيــــبًــا ..  لأَنَّ الــلَّــهَ مَــعَــنــا </vt:lpstr>
      <vt:lpstr>إِلـهًـا قَـوِيًّـا، مُـسَـلَّـطًـا، رَئـيـسَ السَّـلام ..  لأَنَّ الــلَّــهَ مَــعَــنــا </vt:lpstr>
      <vt:lpstr>آبَ الــدَّهْــرِ الآتــي ..  لأَنَّ الــلَّــهَ مَــعَــنــا</vt:lpstr>
      <vt:lpstr>الـمَـجْـدُ للآبِ وَالإِبْـنِ والـرُّوحِ الـقُـدُس .. لأَنَّ الــلَّــهَ مَــعَــنــا</vt:lpstr>
      <vt:lpstr>الآنَ وَكُـلَّ أوانٍ وَإلـى دَهْـرِ الدَّاهِـريـنَ آمـيـن .. لأَنَّ الــلَّــهَ مَــعَــنــا</vt:lpstr>
      <vt:lpstr>مَـعَـنـا هُـوَ الـلَّـه .. فَـاعْـلَـمـوا أيُّـها الأُمَـمُ  وانْـهَـزِمـوا .. لأَنَّ الــلَّــهَ مَــعَــنــا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Ma‘anā Huwa Llāh - معنا هو الله</dc:title>
  <dc:subject>God is with us</dc:subject>
  <dc:creator>Nizar Fares</dc:creator>
  <cp:keywords>Bezantine</cp:keywords>
  <cp:lastModifiedBy>Honey Funny</cp:lastModifiedBy>
  <cp:revision>250</cp:revision>
  <dcterms:created xsi:type="dcterms:W3CDTF">2014-06-01T05:24:09Z</dcterms:created>
  <dcterms:modified xsi:type="dcterms:W3CDTF">2018-03-14T19:54:53Z</dcterms:modified>
  <cp:category/>
</cp:coreProperties>
</file>