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99" r:id="rId2"/>
    <p:sldId id="306" r:id="rId3"/>
    <p:sldId id="286" r:id="rId4"/>
    <p:sldId id="259" r:id="rId5"/>
    <p:sldId id="270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29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508" y="12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08/09/2026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</p:spPr>
        <p:txBody>
          <a:bodyPr/>
          <a:lstStyle/>
          <a:p>
            <a:r>
              <a:rPr lang="ar-KW" dirty="0"/>
              <a:t>غُــبَــارْ وَنُــورْ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نزار فارس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ABD004-C6AD-E7CD-138D-23DFD43B7C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توزيع: سبيرو جلدة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تَـدوسُ الأرضَ لأُعْـتِـقَ الـثـرى</a:t>
            </a:r>
            <a:br>
              <a:rPr lang="ar-KW" dirty="0"/>
            </a:br>
            <a:r>
              <a:rPr lang="ar-KW" dirty="0"/>
              <a:t>يَـغْـمُـرني نُـورُكَ فَـأَتْـرُكُ السَّـرى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غُـبـارٌ مِـــنْ تُـــرابْ</a:t>
            </a:r>
            <a:br>
              <a:rPr lang="ar-KW" dirty="0"/>
            </a:br>
            <a:r>
              <a:rPr lang="ar-KW" dirty="0"/>
              <a:t>أَتَـشَـكَّـلُ مِـنْ سَـرابْ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-KW" dirty="0"/>
              <a:t>ج</a:t>
            </a:r>
            <a:r>
              <a:rPr lang="ar-LB" dirty="0"/>
              <a:t>ُـ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ءٌ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َــ</a:t>
            </a:r>
            <a:r>
              <a:rPr lang="ar-KW" dirty="0"/>
              <a:t>ام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ك</a:t>
            </a:r>
            <a:r>
              <a:rPr lang="ar-LB" dirty="0"/>
              <a:t>َ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8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صَــيْــرُورَتِــي مِــنْ ضَــيَــاعٍ وَعُــثُــورْ</a:t>
            </a:r>
            <a:br>
              <a:rPr lang="ar-KW" dirty="0"/>
            </a:br>
            <a:r>
              <a:rPr lang="ar-KW" dirty="0"/>
              <a:t>كَـيْـنُـونَـتِـي قـصَّـةُ غُــبَــارٍ وَنُــورْ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48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B04F9-A768-033F-66E8-5F889E76B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FD42D-E00E-A0F5-CCB9-0BE0944F2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صَــيْــرُورَتِــي مِــنْ ضَــيَــاعٍ وَعُــثُــورْ</a:t>
            </a:r>
            <a:br>
              <a:rPr lang="ar-KW" dirty="0"/>
            </a:br>
            <a:r>
              <a:rPr lang="ar-KW" dirty="0"/>
              <a:t>كَـيْـنُـونَـتِـي قـصَّـةُ غُــبَــارٍ وَنُــورْ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1310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7331F-5014-8660-4BE0-4B14B4FF1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CCAE3-C371-5E84-4239-8A2B88F13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80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889B3-9140-569C-6AFB-5859F2387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54FD0-F4B1-D821-AD4F-8F869BCF3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حِــسٌّ فـي الـريـحِ زاغ </a:t>
            </a:r>
            <a:br>
              <a:rPr lang="ar-KW" dirty="0"/>
            </a:br>
            <a:r>
              <a:rPr lang="ar-KW" dirty="0"/>
              <a:t>تَـائِـهٌ فِــي فَــراغْ</a:t>
            </a:r>
            <a:br>
              <a:rPr lang="ar-LB" dirty="0"/>
            </a:br>
            <a:r>
              <a:rPr lang="ar-LB" dirty="0"/>
              <a:t>أَعْــطَــيْــتَــنِــي وُجُــودْ</a:t>
            </a:r>
            <a:br>
              <a:rPr lang="ar-LB" dirty="0"/>
            </a:br>
            <a:r>
              <a:rPr lang="ar-LB" dirty="0"/>
              <a:t>مَــنَــحْــتَــنِــي خُــلُــودْ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75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49133-1762-B884-E098-74359883E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690F6-C8CF-E1F4-241D-BF590D5FA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حِــسٌّ فـي الـريـحِ زاغ </a:t>
            </a:r>
            <a:br>
              <a:rPr lang="ar-KW" dirty="0"/>
            </a:br>
            <a:r>
              <a:rPr lang="ar-KW" dirty="0"/>
              <a:t>تَـائِـهٌ فِــي فَــراغْ</a:t>
            </a:r>
            <a:br>
              <a:rPr lang="ar-LB" dirty="0"/>
            </a:br>
            <a:r>
              <a:rPr lang="ar-LB" dirty="0"/>
              <a:t>أَعْــطَــيْــتَــنِــي وُجُــودْ</a:t>
            </a:r>
            <a:br>
              <a:rPr lang="ar-LB" dirty="0"/>
            </a:br>
            <a:r>
              <a:rPr lang="ar-LB" dirty="0"/>
              <a:t>مَــنَــحْــتَــنِــي خُــلُــودْ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42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B81CD-45AD-38EA-BD1F-283BEC304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34F7B-CD7B-2AA9-AFDC-FAFF678B3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اخْــتَــرَقْــتَ عَــتْــمَــتي</a:t>
            </a:r>
            <a:br>
              <a:rPr lang="ar-KW" dirty="0"/>
            </a:br>
            <a:r>
              <a:rPr lang="ar-KW" dirty="0"/>
              <a:t>أَضَــأْتَ نَــجْــمَــتِــي</a:t>
            </a:r>
            <a:br>
              <a:rPr lang="ar-LB" dirty="0"/>
            </a:br>
            <a:r>
              <a:rPr lang="ar-KW" dirty="0"/>
              <a:t>ه</a:t>
            </a:r>
            <a:r>
              <a:rPr lang="ar-LB" dirty="0"/>
              <a:t>ــ</a:t>
            </a:r>
            <a:r>
              <a:rPr lang="ar-KW" dirty="0"/>
              <a:t>ائ</a:t>
            </a:r>
            <a:r>
              <a:rPr lang="ar-LB" dirty="0"/>
              <a:t>ِــ</a:t>
            </a:r>
            <a:r>
              <a:rPr lang="ar-KW" dirty="0"/>
              <a:t>مٌ 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ر</a:t>
            </a:r>
            <a:br>
              <a:rPr lang="ar-LB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ث</a:t>
            </a:r>
            <a:r>
              <a:rPr lang="ar-LB" dirty="0"/>
              <a:t>َـــــ</a:t>
            </a:r>
            <a:r>
              <a:rPr lang="ar-KW" dirty="0"/>
              <a:t>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94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60B66-0C04-C9DA-7420-A996DE7B4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9278C-BE90-98A2-A0E3-E384B04FE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9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F65DF-4FF6-F068-1C09-9F4EB2BA3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2674-3CE1-08D8-8CD1-FE0737620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77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169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5_Office Theme</vt:lpstr>
      <vt:lpstr>غُــبَــارْ وَنُــورْ</vt:lpstr>
      <vt:lpstr>تَـدوسُ الأرضَ لأُعْـتِـقَ الـثـرى يَـغْـمُـرني نُـورُكَ فَـأَتْـرُكُ السَّـرى</vt:lpstr>
      <vt:lpstr>غُـبـارٌ مِـــنْ تُـــرابْ أَتَـشَـكَّـلُ مِـنْ سَـرابْ أَعِـيـشُ مِـنْ قِـيـمَـتِـكَ جُـزْءٌ مِـنْ قَــامَــتِــكَ</vt:lpstr>
      <vt:lpstr>غُــبَــارْ وَنُــورْ (6)</vt:lpstr>
      <vt:lpstr>صَــيْــرُورَتِــي مِــنْ ضَــيَــاعٍ وَعُــثُــورْ كَـيْـنُـونَـتِـي قـصَّـةُ غُــبَــارٍ وَنُــورْ</vt:lpstr>
      <vt:lpstr>صَــيْــرُورَتِــي مِــنْ ضَــيَــاعٍ وَعُــثُــورْ كَـيْـنُـونَـتِـي قـصَّـةُ غُــبَــارٍ وَنُــورْ</vt:lpstr>
      <vt:lpstr>غُــبَــارْ وَنُــورْ (6)</vt:lpstr>
      <vt:lpstr>حِــسٌّ فـي الـريـحِ زاغ  تَـائِـهٌ فِــي فَــراغْ أَعْــطَــيْــتَــنِــي وُجُــودْ مَــنَــحْــتَــنِــي خُــلُــودْ</vt:lpstr>
      <vt:lpstr>حِــسٌّ فـي الـريـحِ زاغ  تَـائِـهٌ فِــي فَــراغْ أَعْــطَــيْــتَــنِــي وُجُــودْ مَــنَــحْــتَــنِــي خُــلُــودْ</vt:lpstr>
      <vt:lpstr>اخْــتَــرَقْــتَ عَــتْــمَــتي أَضَــأْتَ نَــجْــمَــتِــي هــائِــمٌ بـيـن الـبـشـر مَــنَــحْــتَــني أَثَـــــر</vt:lpstr>
      <vt:lpstr>غُــبَــارْ وَنُــورْ (6)</vt:lpstr>
      <vt:lpstr>غُــبَــارْ وَنُــورْ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68</cp:revision>
  <dcterms:created xsi:type="dcterms:W3CDTF">2014-06-01T05:24:09Z</dcterms:created>
  <dcterms:modified xsi:type="dcterms:W3CDTF">2026-09-08T14:40:45Z</dcterms:modified>
  <cp:category/>
</cp:coreProperties>
</file>