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93" r:id="rId1"/>
  </p:sldMasterIdLst>
  <p:notesMasterIdLst>
    <p:notesMasterId r:id="rId10"/>
  </p:notesMasterIdLst>
  <p:sldIdLst>
    <p:sldId id="407" r:id="rId2"/>
    <p:sldId id="439" r:id="rId3"/>
    <p:sldId id="440" r:id="rId4"/>
    <p:sldId id="443" r:id="rId5"/>
    <p:sldId id="441" r:id="rId6"/>
    <p:sldId id="444" r:id="rId7"/>
    <p:sldId id="442" r:id="rId8"/>
    <p:sldId id="438" r:id="rId9"/>
  </p:sldIdLst>
  <p:sldSz cx="12192000" cy="6858000"/>
  <p:notesSz cx="6858000" cy="9144000"/>
  <p:embeddedFontLst>
    <p:embeddedFont>
      <p:font typeface="AramaicShimo" panose="020B0604020202020204" charset="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74"/>
  </p:normalViewPr>
  <p:slideViewPr>
    <p:cSldViewPr snapToGrid="0" snapToObjects="1">
      <p:cViewPr varScale="1">
        <p:scale>
          <a:sx n="60" d="100"/>
          <a:sy n="60" d="100"/>
        </p:scale>
        <p:origin x="212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-30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562937-C2F7-0845-BC15-BD653D9E27B3}" type="datetimeFigureOut">
              <a:rPr lang="en-US" smtClean="0"/>
              <a:t>6/22/2024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D1F825-3F21-2548-82AD-B43D5F3881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634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88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3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23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98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770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004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876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3732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13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999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890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8635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5516" b="28000"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8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93682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6025324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492245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5516" b="28000"/>
          <a:stretch/>
        </p:blipFill>
        <p:spPr>
          <a:xfrm>
            <a:off x="3770906" y="225082"/>
            <a:ext cx="4650188" cy="2155000"/>
          </a:xfrm>
          <a:prstGeom prst="rect">
            <a:avLst/>
          </a:prstGeom>
        </p:spPr>
      </p:pic>
      <p:pic>
        <p:nvPicPr>
          <p:cNvPr id="12" name="Picture 11" descr="A yellow letter on a black background&#10;&#10;Description automatically generated">
            <a:extLst>
              <a:ext uri="{FF2B5EF4-FFF2-40B4-BE49-F238E27FC236}">
                <a16:creationId xmlns:a16="http://schemas.microsoft.com/office/drawing/2014/main" id="{83C1860F-BD09-B51A-D886-595D20529E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6875" t="13793" r="4312" b="11923"/>
          <a:stretch/>
        </p:blipFill>
        <p:spPr>
          <a:xfrm>
            <a:off x="4911012" y="2641055"/>
            <a:ext cx="2369976" cy="19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09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5818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3737B71D-6E58-A707-9344-7E10E1022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يــا مَــــلِـــــكِ الـمُــلـــــــوك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43111A6-4C4B-0A65-EEA8-C85D595355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King of Kings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9C965EFA-973E-8231-AF4B-0457CD22B1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Malik </a:t>
            </a:r>
            <a:r>
              <a:rPr lang="en-US" dirty="0" err="1"/>
              <a:t>elMulūk</a:t>
            </a:r>
            <a:endParaRPr lang="en-US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6E60B1D-9107-E991-9A2F-170BFCC895F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Manal Sameer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A4765385-5CEB-2640-532B-25AF0FCDDF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Manal Sameer 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C9CC4BE0-F24E-EACB-18CA-D98795F82C2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 وتلحين: منال سمير</a:t>
            </a:r>
          </a:p>
        </p:txBody>
      </p:sp>
      <p:sp>
        <p:nvSpPr>
          <p:cNvPr id="2" name="Title 7">
            <a:extLst>
              <a:ext uri="{FF2B5EF4-FFF2-40B4-BE49-F238E27FC236}">
                <a16:creationId xmlns:a16="http://schemas.microsoft.com/office/drawing/2014/main" id="{CF376692-28ED-EB15-392B-AFEFCC84202F}"/>
              </a:ext>
            </a:extLst>
          </p:cNvPr>
          <p:cNvSpPr txBox="1">
            <a:spLocks/>
          </p:cNvSpPr>
          <p:nvPr/>
        </p:nvSpPr>
        <p:spPr>
          <a:xfrm>
            <a:off x="1683591" y="6631704"/>
            <a:ext cx="89154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3429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2250" b="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marL="0" algn="ctr" defTabSz="342900" rtl="0" eaLnBrk="1" latinLnBrk="0" hangingPunct="1">
              <a:lnSpc>
                <a:spcPct val="125000"/>
              </a:lnSpc>
              <a:spcBef>
                <a:spcPct val="0"/>
              </a:spcBef>
              <a:buNone/>
              <a:defRPr/>
            </a:pP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F8020702-0D2D-EF86-D3F7-6848F41632AC}"/>
              </a:ext>
            </a:extLst>
          </p:cNvPr>
          <p:cNvSpPr txBox="1">
            <a:spLocks/>
          </p:cNvSpPr>
          <p:nvPr/>
        </p:nvSpPr>
        <p:spPr>
          <a:xfrm>
            <a:off x="1752600" y="7497453"/>
            <a:ext cx="89154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1875" b="1" kern="12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3429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858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0287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3716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dirty="0">
              <a:solidFill>
                <a:srgbClr val="1F497D">
                  <a:lumMod val="20000"/>
                  <a:lumOff val="80000"/>
                </a:srgbClr>
              </a:solidFill>
            </a:endParaRP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C5452FF2-E3B9-F261-FB44-0C05112D3A6A}"/>
              </a:ext>
            </a:extLst>
          </p:cNvPr>
          <p:cNvSpPr txBox="1">
            <a:spLocks/>
          </p:cNvSpPr>
          <p:nvPr/>
        </p:nvSpPr>
        <p:spPr>
          <a:xfrm>
            <a:off x="1752600" y="7076829"/>
            <a:ext cx="89154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3429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1875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3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3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3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3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993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69C9B-F8AA-F50B-597B-F5C7BF461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5800" dirty="0"/>
              <a:t>يــا مَــلِــكِ الـمُــلــوك .. يــا سَــيِّــدِ الأســيـــاد</a:t>
            </a:r>
            <a:br>
              <a:rPr lang="ar-KW" sz="5800" dirty="0"/>
            </a:br>
            <a:r>
              <a:rPr lang="ar-KW" sz="5800" dirty="0" err="1"/>
              <a:t>بِـنِحـتِـفِـل</a:t>
            </a:r>
            <a:r>
              <a:rPr lang="ar-KW" sz="5800" dirty="0"/>
              <a:t> بِـفـاديـنـا يَـســوع .. الحَـيِّ مِـنِ الأمــوات</a:t>
            </a:r>
            <a:endParaRPr lang="en-US" sz="58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24A98A-0028-DFFD-9A73-B02435A055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King of kings and Lord of lords</a:t>
            </a:r>
            <a:br>
              <a:rPr lang="en-US" dirty="0"/>
            </a:br>
            <a:r>
              <a:rPr lang="en-US" dirty="0"/>
              <a:t>We rejoice in our Savior Jesus, who is risen from the dead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0CC2F3-C9F3-19D0-1587-F9DB5E4D520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Malikel</a:t>
            </a:r>
            <a:r>
              <a:rPr lang="en-US" dirty="0"/>
              <a:t> </a:t>
            </a:r>
            <a:r>
              <a:rPr lang="en-US" dirty="0" err="1"/>
              <a:t>Mulūk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Sayyedel</a:t>
            </a:r>
            <a:r>
              <a:rPr lang="en-US" dirty="0"/>
              <a:t> ‛</a:t>
            </a:r>
            <a:r>
              <a:rPr lang="en-US" dirty="0" err="1"/>
              <a:t>Asyād</a:t>
            </a:r>
            <a:br>
              <a:rPr lang="en-US" dirty="0"/>
            </a:br>
            <a:r>
              <a:rPr lang="en-US" dirty="0" err="1"/>
              <a:t>biNeḥtifil</a:t>
            </a:r>
            <a:r>
              <a:rPr lang="en-US" dirty="0"/>
              <a:t> </a:t>
            </a:r>
            <a:r>
              <a:rPr lang="en-US" dirty="0" err="1"/>
              <a:t>biFādīnā</a:t>
            </a:r>
            <a:r>
              <a:rPr lang="en-US" dirty="0"/>
              <a:t> </a:t>
            </a:r>
            <a:r>
              <a:rPr lang="en-US" dirty="0" err="1"/>
              <a:t>Yasūʻ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elḤayye</a:t>
            </a:r>
            <a:r>
              <a:rPr lang="en-US" dirty="0"/>
              <a:t> </a:t>
            </a:r>
            <a:r>
              <a:rPr lang="en-US" dirty="0" err="1"/>
              <a:t>Menel</a:t>
            </a:r>
            <a:r>
              <a:rPr lang="en-US" dirty="0"/>
              <a:t> ‛</a:t>
            </a:r>
            <a:r>
              <a:rPr lang="en-US" dirty="0" err="1"/>
              <a:t>Amwāt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54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4C584-CDB4-9957-5966-1FB01075C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718934"/>
          </a:xfrm>
        </p:spPr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ar-KW" sz="5400" dirty="0"/>
              <a:t>يــا </a:t>
            </a:r>
            <a:r>
              <a:rPr lang="ar-KW" sz="5400" dirty="0" err="1"/>
              <a:t>يــا</a:t>
            </a:r>
            <a:r>
              <a:rPr lang="ar-KW" sz="5400" dirty="0"/>
              <a:t> مَــســيــحْــنــا .. يَــســوع إلــهــنــا حَـــيّ</a:t>
            </a:r>
            <a:br>
              <a:rPr lang="ar-KW" sz="5400" dirty="0"/>
            </a:br>
            <a:r>
              <a:rPr lang="ar-KW" sz="5400" dirty="0"/>
              <a:t>يـــا </a:t>
            </a:r>
            <a:r>
              <a:rPr lang="ar-KW" sz="5400" dirty="0" err="1"/>
              <a:t>يــا</a:t>
            </a:r>
            <a:r>
              <a:rPr lang="ar-KW" sz="5400" dirty="0"/>
              <a:t> مَــلِــكــنــا .. يــا إِلــهــنــا مــالَــك زَيّ</a:t>
            </a:r>
            <a:br>
              <a:rPr lang="ar-KW" sz="5400" dirty="0"/>
            </a:br>
            <a:r>
              <a:rPr lang="ar-KW" sz="5400" dirty="0"/>
              <a:t>لَــمَّــا عـيـنـيـنـا تُــشــوفَــك .. تِــمــلا حَــيــاتــنــا ضَــيّ</a:t>
            </a:r>
            <a:endParaRPr lang="en-US" sz="5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1C187D-8BC3-0F43-6DB2-A9F046BACA7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Jesus Christ our living God. Our King there is none like You</a:t>
            </a:r>
          </a:p>
          <a:p>
            <a:r>
              <a:rPr lang="en-US" dirty="0"/>
              <a:t>Our lives shine when we see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ACE6F7-9D10-AF59-3822-2686B0923E4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615609"/>
            <a:ext cx="11887200" cy="3040912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en-US" sz="7100" dirty="0" err="1"/>
              <a:t>Yā</a:t>
            </a:r>
            <a:r>
              <a:rPr lang="en-US" sz="7100" dirty="0"/>
              <a:t> </a:t>
            </a:r>
            <a:r>
              <a:rPr lang="en-US" sz="7100" dirty="0" err="1"/>
              <a:t>Yā</a:t>
            </a:r>
            <a:r>
              <a:rPr lang="en-US" sz="7100" dirty="0"/>
              <a:t> </a:t>
            </a:r>
            <a:r>
              <a:rPr lang="en-US" sz="7100" dirty="0" err="1"/>
              <a:t>Masīḥnā</a:t>
            </a:r>
            <a:r>
              <a:rPr lang="en-US" sz="7100" dirty="0"/>
              <a:t>, </a:t>
            </a:r>
            <a:r>
              <a:rPr lang="en-US" sz="7100" dirty="0" err="1"/>
              <a:t>Yasūʻ</a:t>
            </a:r>
            <a:r>
              <a:rPr lang="en-US" sz="7100" dirty="0"/>
              <a:t> ‛</a:t>
            </a:r>
            <a:r>
              <a:rPr lang="en-US" sz="7100" dirty="0" err="1"/>
              <a:t>Elāhnā</a:t>
            </a:r>
            <a:r>
              <a:rPr lang="en-US" sz="7100" dirty="0"/>
              <a:t> </a:t>
            </a:r>
            <a:r>
              <a:rPr lang="en-US" sz="7100" dirty="0" err="1"/>
              <a:t>Ḥayy</a:t>
            </a:r>
            <a:br>
              <a:rPr lang="en-US" sz="7100" dirty="0"/>
            </a:br>
            <a:r>
              <a:rPr lang="en-US" sz="7100" dirty="0" err="1"/>
              <a:t>Yā</a:t>
            </a:r>
            <a:r>
              <a:rPr lang="en-US" sz="7100" dirty="0"/>
              <a:t> </a:t>
            </a:r>
            <a:r>
              <a:rPr lang="en-US" sz="7100" dirty="0" err="1"/>
              <a:t>Yā</a:t>
            </a:r>
            <a:r>
              <a:rPr lang="en-US" sz="7100" dirty="0"/>
              <a:t> </a:t>
            </a:r>
            <a:r>
              <a:rPr lang="en-US" sz="7100" dirty="0" err="1"/>
              <a:t>Maleknā</a:t>
            </a:r>
            <a:r>
              <a:rPr lang="en-US" sz="7100" dirty="0"/>
              <a:t>, </a:t>
            </a:r>
            <a:r>
              <a:rPr lang="en-US" sz="7100" dirty="0" err="1"/>
              <a:t>Yā</a:t>
            </a:r>
            <a:r>
              <a:rPr lang="en-US" sz="7100" dirty="0"/>
              <a:t> ‛</a:t>
            </a:r>
            <a:r>
              <a:rPr lang="en-US" sz="7100" dirty="0" err="1"/>
              <a:t>Elāhnā</a:t>
            </a:r>
            <a:r>
              <a:rPr lang="en-US" sz="7100" dirty="0"/>
              <a:t> </a:t>
            </a:r>
            <a:r>
              <a:rPr lang="en-US" sz="7100" dirty="0" err="1"/>
              <a:t>Mālak</a:t>
            </a:r>
            <a:r>
              <a:rPr lang="en-US" sz="7100" dirty="0"/>
              <a:t> </a:t>
            </a:r>
            <a:r>
              <a:rPr lang="en-US" sz="7100" dirty="0" err="1"/>
              <a:t>Zayy</a:t>
            </a:r>
            <a:br>
              <a:rPr lang="en-US" dirty="0"/>
            </a:br>
            <a:r>
              <a:rPr lang="en-US" sz="6100" dirty="0" err="1"/>
              <a:t>Lammā</a:t>
            </a:r>
            <a:r>
              <a:rPr lang="en-US" sz="6100" dirty="0"/>
              <a:t> ‘</a:t>
            </a:r>
            <a:r>
              <a:rPr lang="en-US" sz="6100" dirty="0" err="1"/>
              <a:t>Enēnā</a:t>
            </a:r>
            <a:r>
              <a:rPr lang="en-US" sz="6100" dirty="0"/>
              <a:t> </a:t>
            </a:r>
            <a:r>
              <a:rPr lang="en-US" sz="6100" dirty="0" err="1"/>
              <a:t>Tshūfak</a:t>
            </a:r>
            <a:r>
              <a:rPr lang="en-US" sz="6100" dirty="0"/>
              <a:t>, </a:t>
            </a:r>
            <a:r>
              <a:rPr lang="en-US" sz="6100" dirty="0" err="1"/>
              <a:t>Temlā</a:t>
            </a:r>
            <a:r>
              <a:rPr lang="en-US" sz="6100" dirty="0"/>
              <a:t> </a:t>
            </a:r>
            <a:r>
              <a:rPr lang="en-US" sz="6100" dirty="0" err="1"/>
              <a:t>Ḥayātnā</a:t>
            </a:r>
            <a:r>
              <a:rPr lang="en-US" sz="6100" dirty="0"/>
              <a:t> </a:t>
            </a:r>
            <a:r>
              <a:rPr lang="en-US" sz="6100" dirty="0" err="1"/>
              <a:t>Ḍay</a:t>
            </a:r>
            <a:endParaRPr lang="en-US" sz="6100" dirty="0"/>
          </a:p>
        </p:txBody>
      </p:sp>
    </p:spTree>
    <p:extLst>
      <p:ext uri="{BB962C8B-B14F-4D97-AF65-F5344CB8AC3E}">
        <p14:creationId xmlns:p14="http://schemas.microsoft.com/office/powerpoint/2010/main" val="393730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69C9B-F8AA-F50B-597B-F5C7BF461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200" dirty="0"/>
              <a:t> يـا غـالِــب الأعــداء .. بِــمَــجــد وِبْـسُــلـطـان</a:t>
            </a:r>
            <a:br>
              <a:rPr lang="ar-KW" sz="6200" dirty="0"/>
            </a:br>
            <a:r>
              <a:rPr lang="ar-KW" sz="6200" dirty="0"/>
              <a:t>قِــوِّة قِــيـامْـتَـك فـيـنـا .. </a:t>
            </a:r>
            <a:r>
              <a:rPr lang="ar-KW" sz="6200" dirty="0" err="1"/>
              <a:t>بِـنعـيـشْـهـا</a:t>
            </a:r>
            <a:r>
              <a:rPr lang="ar-KW" sz="6200" dirty="0"/>
              <a:t> بِـالإيـمـان</a:t>
            </a:r>
            <a:endParaRPr lang="en-US" sz="62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24A98A-0028-DFFD-9A73-B02435A055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 defeat the enemy with Your authority and glory</a:t>
            </a:r>
          </a:p>
          <a:p>
            <a:r>
              <a:rPr lang="en-US" dirty="0"/>
              <a:t>Your Resurrection powers lives in us; we live it in faith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0CC2F3-C9F3-19D0-1587-F9DB5E4D520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5800" dirty="0" err="1"/>
              <a:t>Yā</a:t>
            </a:r>
            <a:r>
              <a:rPr lang="en-US" sz="5800" dirty="0"/>
              <a:t> </a:t>
            </a:r>
            <a:r>
              <a:rPr lang="en-US" sz="5800" dirty="0" err="1"/>
              <a:t>Ghālebel</a:t>
            </a:r>
            <a:r>
              <a:rPr lang="en-US" sz="5800" dirty="0"/>
              <a:t> ‛</a:t>
            </a:r>
            <a:r>
              <a:rPr lang="en-US" sz="5800" dirty="0" err="1"/>
              <a:t>Aʻdā</a:t>
            </a:r>
            <a:r>
              <a:rPr lang="en-US" sz="5800" dirty="0"/>
              <a:t>‛, </a:t>
            </a:r>
            <a:r>
              <a:rPr lang="en-US" sz="5800" dirty="0" err="1"/>
              <a:t>biMajde</a:t>
            </a:r>
            <a:r>
              <a:rPr lang="en-US" sz="5800" dirty="0"/>
              <a:t> </a:t>
            </a:r>
            <a:r>
              <a:rPr lang="en-US" sz="5800" dirty="0" err="1"/>
              <a:t>wibSulṭān</a:t>
            </a:r>
            <a:endParaRPr lang="en-US" sz="5800" dirty="0"/>
          </a:p>
          <a:p>
            <a:r>
              <a:rPr lang="en-US" sz="5800" dirty="0"/>
              <a:t>‛</a:t>
            </a:r>
            <a:r>
              <a:rPr lang="en-US" sz="5800" dirty="0" err="1"/>
              <a:t>Uwwet</a:t>
            </a:r>
            <a:r>
              <a:rPr lang="en-US" sz="5800" dirty="0"/>
              <a:t> ‛</a:t>
            </a:r>
            <a:r>
              <a:rPr lang="en-US" sz="5800" dirty="0" err="1"/>
              <a:t>Eyāmtak</a:t>
            </a:r>
            <a:r>
              <a:rPr lang="en-US" sz="5800" dirty="0"/>
              <a:t> </a:t>
            </a:r>
            <a:r>
              <a:rPr lang="en-US" sz="5800" dirty="0" err="1"/>
              <a:t>Fīnā</a:t>
            </a:r>
            <a:r>
              <a:rPr lang="en-US" sz="5800" dirty="0"/>
              <a:t> </a:t>
            </a:r>
            <a:br>
              <a:rPr lang="en-US" sz="5800" dirty="0"/>
            </a:br>
            <a:r>
              <a:rPr lang="en-US" sz="5800" dirty="0" err="1"/>
              <a:t>biNʻīsh’hā</a:t>
            </a:r>
            <a:r>
              <a:rPr lang="en-US" sz="5800" dirty="0"/>
              <a:t> </a:t>
            </a:r>
            <a:r>
              <a:rPr lang="en-US" sz="5800" dirty="0" err="1"/>
              <a:t>bel‛Īmān</a:t>
            </a:r>
            <a:endParaRPr lang="en-US" sz="5800" dirty="0"/>
          </a:p>
        </p:txBody>
      </p:sp>
    </p:spTree>
    <p:extLst>
      <p:ext uri="{BB962C8B-B14F-4D97-AF65-F5344CB8AC3E}">
        <p14:creationId xmlns:p14="http://schemas.microsoft.com/office/powerpoint/2010/main" val="3962868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4C584-CDB4-9957-5966-1FB01075C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718934"/>
          </a:xfrm>
        </p:spPr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ar-KW" sz="5400" dirty="0"/>
              <a:t>يــا </a:t>
            </a:r>
            <a:r>
              <a:rPr lang="ar-KW" sz="5400" dirty="0" err="1"/>
              <a:t>يــا</a:t>
            </a:r>
            <a:r>
              <a:rPr lang="ar-KW" sz="5400" dirty="0"/>
              <a:t> مَــســيــحْــنــا .. يَــســوع إلــهــنــا حَـــيّ</a:t>
            </a:r>
            <a:br>
              <a:rPr lang="ar-KW" sz="5400" dirty="0"/>
            </a:br>
            <a:r>
              <a:rPr lang="ar-KW" sz="5400" dirty="0"/>
              <a:t>يـــا </a:t>
            </a:r>
            <a:r>
              <a:rPr lang="ar-KW" sz="5400" dirty="0" err="1"/>
              <a:t>يــا</a:t>
            </a:r>
            <a:r>
              <a:rPr lang="ar-KW" sz="5400" dirty="0"/>
              <a:t> مَــلِــكــنــا .. يــا إِلــهــنــا مــالَــك زَيّ</a:t>
            </a:r>
            <a:br>
              <a:rPr lang="ar-KW" sz="5400" dirty="0"/>
            </a:br>
            <a:r>
              <a:rPr lang="ar-KW" sz="5400" dirty="0"/>
              <a:t>لَــمَّــا عـيـنـيـنـا تُــشــوفَــك .. تِــمــلا حَــيــاتــنــا ضَــيّ</a:t>
            </a:r>
            <a:endParaRPr lang="en-US" sz="5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1C187D-8BC3-0F43-6DB2-A9F046BACA7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Jesus Christ our living God. Our King there is none like You</a:t>
            </a:r>
          </a:p>
          <a:p>
            <a:r>
              <a:rPr lang="en-US" dirty="0"/>
              <a:t>Our lives shine when we see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ACE6F7-9D10-AF59-3822-2686B0923E4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615609"/>
            <a:ext cx="11887200" cy="3040912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en-US" sz="7100" dirty="0" err="1"/>
              <a:t>Yā</a:t>
            </a:r>
            <a:r>
              <a:rPr lang="en-US" sz="7100" dirty="0"/>
              <a:t> </a:t>
            </a:r>
            <a:r>
              <a:rPr lang="en-US" sz="7100" dirty="0" err="1"/>
              <a:t>Yā</a:t>
            </a:r>
            <a:r>
              <a:rPr lang="en-US" sz="7100" dirty="0"/>
              <a:t> </a:t>
            </a:r>
            <a:r>
              <a:rPr lang="en-US" sz="7100" dirty="0" err="1"/>
              <a:t>Masīḥnā</a:t>
            </a:r>
            <a:r>
              <a:rPr lang="en-US" sz="7100" dirty="0"/>
              <a:t>, </a:t>
            </a:r>
            <a:r>
              <a:rPr lang="en-US" sz="7100" dirty="0" err="1"/>
              <a:t>Yasūʻ</a:t>
            </a:r>
            <a:r>
              <a:rPr lang="en-US" sz="7100" dirty="0"/>
              <a:t> ‛</a:t>
            </a:r>
            <a:r>
              <a:rPr lang="en-US" sz="7100" dirty="0" err="1"/>
              <a:t>Elāhnā</a:t>
            </a:r>
            <a:r>
              <a:rPr lang="en-US" sz="7100" dirty="0"/>
              <a:t> </a:t>
            </a:r>
            <a:r>
              <a:rPr lang="en-US" sz="7100" dirty="0" err="1"/>
              <a:t>Ḥayy</a:t>
            </a:r>
            <a:br>
              <a:rPr lang="en-US" sz="7100" dirty="0"/>
            </a:br>
            <a:r>
              <a:rPr lang="en-US" sz="7100" dirty="0" err="1"/>
              <a:t>Yā</a:t>
            </a:r>
            <a:r>
              <a:rPr lang="en-US" sz="7100" dirty="0"/>
              <a:t> </a:t>
            </a:r>
            <a:r>
              <a:rPr lang="en-US" sz="7100" dirty="0" err="1"/>
              <a:t>Yā</a:t>
            </a:r>
            <a:r>
              <a:rPr lang="en-US" sz="7100" dirty="0"/>
              <a:t> </a:t>
            </a:r>
            <a:r>
              <a:rPr lang="en-US" sz="7100" dirty="0" err="1"/>
              <a:t>Maleknā</a:t>
            </a:r>
            <a:r>
              <a:rPr lang="en-US" sz="7100" dirty="0"/>
              <a:t>, </a:t>
            </a:r>
            <a:r>
              <a:rPr lang="en-US" sz="7100" dirty="0" err="1"/>
              <a:t>Yā</a:t>
            </a:r>
            <a:r>
              <a:rPr lang="en-US" sz="7100" dirty="0"/>
              <a:t> ‛</a:t>
            </a:r>
            <a:r>
              <a:rPr lang="en-US" sz="7100" dirty="0" err="1"/>
              <a:t>Elāhnā</a:t>
            </a:r>
            <a:r>
              <a:rPr lang="en-US" sz="7100" dirty="0"/>
              <a:t> </a:t>
            </a:r>
            <a:r>
              <a:rPr lang="en-US" sz="7100" dirty="0" err="1"/>
              <a:t>Mālak</a:t>
            </a:r>
            <a:r>
              <a:rPr lang="en-US" sz="7100" dirty="0"/>
              <a:t> </a:t>
            </a:r>
            <a:r>
              <a:rPr lang="en-US" sz="7100" dirty="0" err="1"/>
              <a:t>Zayy</a:t>
            </a:r>
            <a:br>
              <a:rPr lang="en-US" dirty="0"/>
            </a:br>
            <a:r>
              <a:rPr lang="en-US" sz="6100" dirty="0" err="1"/>
              <a:t>Lammā</a:t>
            </a:r>
            <a:r>
              <a:rPr lang="en-US" sz="6100" dirty="0"/>
              <a:t> ‘</a:t>
            </a:r>
            <a:r>
              <a:rPr lang="en-US" sz="6100" dirty="0" err="1"/>
              <a:t>Enēnā</a:t>
            </a:r>
            <a:r>
              <a:rPr lang="en-US" sz="6100" dirty="0"/>
              <a:t> </a:t>
            </a:r>
            <a:r>
              <a:rPr lang="en-US" sz="6100" dirty="0" err="1"/>
              <a:t>Tshūfak</a:t>
            </a:r>
            <a:r>
              <a:rPr lang="en-US" sz="6100" dirty="0"/>
              <a:t>, </a:t>
            </a:r>
            <a:r>
              <a:rPr lang="en-US" sz="6100" dirty="0" err="1"/>
              <a:t>Temlā</a:t>
            </a:r>
            <a:r>
              <a:rPr lang="en-US" sz="6100" dirty="0"/>
              <a:t> </a:t>
            </a:r>
            <a:r>
              <a:rPr lang="en-US" sz="6100" dirty="0" err="1"/>
              <a:t>Ḥayātnā</a:t>
            </a:r>
            <a:r>
              <a:rPr lang="en-US" sz="6100" dirty="0"/>
              <a:t> </a:t>
            </a:r>
            <a:r>
              <a:rPr lang="en-US" sz="6100" dirty="0" err="1"/>
              <a:t>Ḍay</a:t>
            </a:r>
            <a:endParaRPr lang="en-US" sz="6100" dirty="0"/>
          </a:p>
        </p:txBody>
      </p:sp>
    </p:spTree>
    <p:extLst>
      <p:ext uri="{BB962C8B-B14F-4D97-AF65-F5344CB8AC3E}">
        <p14:creationId xmlns:p14="http://schemas.microsoft.com/office/powerpoint/2010/main" val="101803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69C9B-F8AA-F50B-597B-F5C7BF461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يـا مـفـتَّـح الـعـيــون .. يـا صـانِــع الآيــات</a:t>
            </a:r>
            <a:br>
              <a:rPr lang="ar-KW" dirty="0"/>
            </a:br>
            <a:r>
              <a:rPr lang="ar-KW" dirty="0"/>
              <a:t>دي أرضِنا بْـتِـشْهَـد لَـك .. وِفي </a:t>
            </a:r>
            <a:r>
              <a:rPr lang="ar-KW" dirty="0" err="1"/>
              <a:t>السَّما</a:t>
            </a:r>
            <a:r>
              <a:rPr lang="ar-KW" dirty="0"/>
              <a:t> عَلامات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24A98A-0028-DFFD-9A73-B02435A055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 heal the blind and do miracles. Our land bears witness for You, and up in Heaven we see Your signs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0CC2F3-C9F3-19D0-1587-F9DB5E4D520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Mfattaḥel</a:t>
            </a:r>
            <a:r>
              <a:rPr lang="en-US" dirty="0"/>
              <a:t> </a:t>
            </a:r>
            <a:r>
              <a:rPr lang="en-US" dirty="0" err="1"/>
              <a:t>ʻUyūn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Ṣāniʻel</a:t>
            </a:r>
            <a:r>
              <a:rPr lang="en-US" dirty="0"/>
              <a:t> ‛</a:t>
            </a:r>
            <a:r>
              <a:rPr lang="en-US" dirty="0" err="1"/>
              <a:t>Āyāt</a:t>
            </a:r>
            <a:endParaRPr lang="en-US" dirty="0"/>
          </a:p>
          <a:p>
            <a:r>
              <a:rPr lang="en-US" dirty="0" err="1"/>
              <a:t>Dī</a:t>
            </a:r>
            <a:r>
              <a:rPr lang="en-US" dirty="0"/>
              <a:t> ‛</a:t>
            </a:r>
            <a:r>
              <a:rPr lang="en-US" dirty="0" err="1"/>
              <a:t>Arḍenā</a:t>
            </a:r>
            <a:r>
              <a:rPr lang="en-US" dirty="0"/>
              <a:t> </a:t>
            </a:r>
            <a:r>
              <a:rPr lang="en-US" dirty="0" err="1"/>
              <a:t>bTesh’hadlak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wiFī</a:t>
            </a:r>
            <a:r>
              <a:rPr lang="en-US" dirty="0"/>
              <a:t> </a:t>
            </a:r>
            <a:r>
              <a:rPr lang="en-US" dirty="0" err="1"/>
              <a:t>Ssamā</a:t>
            </a:r>
            <a:r>
              <a:rPr lang="en-US" dirty="0"/>
              <a:t> </a:t>
            </a:r>
            <a:r>
              <a:rPr lang="en-US" dirty="0" err="1"/>
              <a:t>ʻAlāmāt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996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4C584-CDB4-9957-5966-1FB01075C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718934"/>
          </a:xfrm>
        </p:spPr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ar-KW" sz="5400" dirty="0"/>
              <a:t>يــا </a:t>
            </a:r>
            <a:r>
              <a:rPr lang="ar-KW" sz="5400" dirty="0" err="1"/>
              <a:t>يــا</a:t>
            </a:r>
            <a:r>
              <a:rPr lang="ar-KW" sz="5400" dirty="0"/>
              <a:t> مَــســيــحْــنــا .. يَــســوع إلــهــنــا حَـــيّ</a:t>
            </a:r>
            <a:br>
              <a:rPr lang="ar-KW" sz="5400" dirty="0"/>
            </a:br>
            <a:r>
              <a:rPr lang="ar-KW" sz="5400" dirty="0"/>
              <a:t>يـــا </a:t>
            </a:r>
            <a:r>
              <a:rPr lang="ar-KW" sz="5400" dirty="0" err="1"/>
              <a:t>يــا</a:t>
            </a:r>
            <a:r>
              <a:rPr lang="ar-KW" sz="5400" dirty="0"/>
              <a:t> مَــلِــكــنــا .. يــا إِلــهــنــا مــالَــك زَيّ</a:t>
            </a:r>
            <a:br>
              <a:rPr lang="ar-KW" sz="5400" dirty="0"/>
            </a:br>
            <a:r>
              <a:rPr lang="ar-KW" sz="5400" dirty="0"/>
              <a:t>لَــمَّــا عـيـنـيـنـا تُــشــوفَــك .. تِــمــلا حَــيــاتــنــا ضَــيّ</a:t>
            </a:r>
            <a:endParaRPr lang="en-US" sz="5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1C187D-8BC3-0F43-6DB2-A9F046BACA7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Jesus Christ our living God. Our King there is none like You</a:t>
            </a:r>
          </a:p>
          <a:p>
            <a:r>
              <a:rPr lang="en-US" dirty="0"/>
              <a:t>Our lives shine when we see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ACE6F7-9D10-AF59-3822-2686B0923E4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615609"/>
            <a:ext cx="11887200" cy="3040912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en-US" sz="7100" dirty="0" err="1"/>
              <a:t>Yā</a:t>
            </a:r>
            <a:r>
              <a:rPr lang="en-US" sz="7100" dirty="0"/>
              <a:t> </a:t>
            </a:r>
            <a:r>
              <a:rPr lang="en-US" sz="7100" dirty="0" err="1"/>
              <a:t>Yā</a:t>
            </a:r>
            <a:r>
              <a:rPr lang="en-US" sz="7100" dirty="0"/>
              <a:t> </a:t>
            </a:r>
            <a:r>
              <a:rPr lang="en-US" sz="7100" dirty="0" err="1"/>
              <a:t>Masīḥnā</a:t>
            </a:r>
            <a:r>
              <a:rPr lang="en-US" sz="7100" dirty="0"/>
              <a:t>, </a:t>
            </a:r>
            <a:r>
              <a:rPr lang="en-US" sz="7100" dirty="0" err="1"/>
              <a:t>Yasūʻ</a:t>
            </a:r>
            <a:r>
              <a:rPr lang="en-US" sz="7100" dirty="0"/>
              <a:t> ‛</a:t>
            </a:r>
            <a:r>
              <a:rPr lang="en-US" sz="7100" dirty="0" err="1"/>
              <a:t>Elāhnā</a:t>
            </a:r>
            <a:r>
              <a:rPr lang="en-US" sz="7100" dirty="0"/>
              <a:t> </a:t>
            </a:r>
            <a:r>
              <a:rPr lang="en-US" sz="7100" dirty="0" err="1"/>
              <a:t>Ḥayy</a:t>
            </a:r>
            <a:br>
              <a:rPr lang="en-US" sz="7100" dirty="0"/>
            </a:br>
            <a:r>
              <a:rPr lang="en-US" sz="7100" dirty="0" err="1"/>
              <a:t>Yā</a:t>
            </a:r>
            <a:r>
              <a:rPr lang="en-US" sz="7100" dirty="0"/>
              <a:t> </a:t>
            </a:r>
            <a:r>
              <a:rPr lang="en-US" sz="7100" dirty="0" err="1"/>
              <a:t>Yā</a:t>
            </a:r>
            <a:r>
              <a:rPr lang="en-US" sz="7100" dirty="0"/>
              <a:t> </a:t>
            </a:r>
            <a:r>
              <a:rPr lang="en-US" sz="7100" dirty="0" err="1"/>
              <a:t>Maleknā</a:t>
            </a:r>
            <a:r>
              <a:rPr lang="en-US" sz="7100" dirty="0"/>
              <a:t>, </a:t>
            </a:r>
            <a:r>
              <a:rPr lang="en-US" sz="7100" dirty="0" err="1"/>
              <a:t>Yā</a:t>
            </a:r>
            <a:r>
              <a:rPr lang="en-US" sz="7100" dirty="0"/>
              <a:t> ‛</a:t>
            </a:r>
            <a:r>
              <a:rPr lang="en-US" sz="7100" dirty="0" err="1"/>
              <a:t>Elāhnā</a:t>
            </a:r>
            <a:r>
              <a:rPr lang="en-US" sz="7100" dirty="0"/>
              <a:t> </a:t>
            </a:r>
            <a:r>
              <a:rPr lang="en-US" sz="7100" dirty="0" err="1"/>
              <a:t>Mālak</a:t>
            </a:r>
            <a:r>
              <a:rPr lang="en-US" sz="7100" dirty="0"/>
              <a:t> </a:t>
            </a:r>
            <a:r>
              <a:rPr lang="en-US" sz="7100" dirty="0" err="1"/>
              <a:t>Zayy</a:t>
            </a:r>
            <a:br>
              <a:rPr lang="en-US" dirty="0"/>
            </a:br>
            <a:r>
              <a:rPr lang="en-US" sz="6100" dirty="0" err="1"/>
              <a:t>Lammā</a:t>
            </a:r>
            <a:r>
              <a:rPr lang="en-US" sz="6100" dirty="0"/>
              <a:t> ‘</a:t>
            </a:r>
            <a:r>
              <a:rPr lang="en-US" sz="6100" dirty="0" err="1"/>
              <a:t>Enēnā</a:t>
            </a:r>
            <a:r>
              <a:rPr lang="en-US" sz="6100" dirty="0"/>
              <a:t> </a:t>
            </a:r>
            <a:r>
              <a:rPr lang="en-US" sz="6100" dirty="0" err="1"/>
              <a:t>Tshūfak</a:t>
            </a:r>
            <a:r>
              <a:rPr lang="en-US" sz="6100" dirty="0"/>
              <a:t>, </a:t>
            </a:r>
            <a:r>
              <a:rPr lang="en-US" sz="6100" dirty="0" err="1"/>
              <a:t>Temlā</a:t>
            </a:r>
            <a:r>
              <a:rPr lang="en-US" sz="6100" dirty="0"/>
              <a:t> </a:t>
            </a:r>
            <a:r>
              <a:rPr lang="en-US" sz="6100" dirty="0" err="1"/>
              <a:t>Ḥayātnā</a:t>
            </a:r>
            <a:r>
              <a:rPr lang="en-US" sz="6100" dirty="0"/>
              <a:t> </a:t>
            </a:r>
            <a:r>
              <a:rPr lang="en-US" sz="6100" dirty="0" err="1"/>
              <a:t>Ḍay</a:t>
            </a:r>
            <a:endParaRPr lang="en-US" sz="6100" dirty="0"/>
          </a:p>
        </p:txBody>
      </p:sp>
    </p:spTree>
    <p:extLst>
      <p:ext uri="{BB962C8B-B14F-4D97-AF65-F5344CB8AC3E}">
        <p14:creationId xmlns:p14="http://schemas.microsoft.com/office/powerpoint/2010/main" val="262416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804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B86865F5-0E7A-4B86-92E9-BCAF522E5FF9}" vid="{2B074E5A-CE39-4BDB-B500-3A494DAAFFB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785</TotalTime>
  <Words>400</Words>
  <Application>Microsoft Office PowerPoint</Application>
  <PresentationFormat>Widescreen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 Light</vt:lpstr>
      <vt:lpstr>AramaicShimo</vt:lpstr>
      <vt:lpstr>Times New Roman</vt:lpstr>
      <vt:lpstr>Arial</vt:lpstr>
      <vt:lpstr>Calibri</vt:lpstr>
      <vt:lpstr>7_Office Theme</vt:lpstr>
      <vt:lpstr>يــا مَــــلِـــــكِ الـمُــلـــــــوك</vt:lpstr>
      <vt:lpstr>يــا مَــلِــكِ الـمُــلــوك .. يــا سَــيِّــدِ الأســيـــاد بِـنِحـتِـفِـل بِـفـاديـنـا يَـســوع .. الحَـيِّ مِـنِ الأمــوات</vt:lpstr>
      <vt:lpstr>يــا يــا مَــســيــحْــنــا .. يَــســوع إلــهــنــا حَـــيّ يـــا يــا مَــلِــكــنــا .. يــا إِلــهــنــا مــالَــك زَيّ لَــمَّــا عـيـنـيـنـا تُــشــوفَــك .. تِــمــلا حَــيــاتــنــا ضَــيّ</vt:lpstr>
      <vt:lpstr> يـا غـالِــب الأعــداء .. بِــمَــجــد وِبْـسُــلـطـان قِــوِّة قِــيـامْـتَـك فـيـنـا .. بِـنعـيـشْـهـا بِـالإيـمـان</vt:lpstr>
      <vt:lpstr>يــا يــا مَــســيــحْــنــا .. يَــســوع إلــهــنــا حَـــيّ يـــا يــا مَــلِــكــنــا .. يــا إِلــهــنــا مــالَــك زَيّ لَــمَّــا عـيـنـيـنـا تُــشــوفَــك .. تِــمــلا حَــيــاتــنــا ضَــيّ</vt:lpstr>
      <vt:lpstr>يـا مـفـتَّـح الـعـيــون .. يـا صـانِــع الآيــات دي أرضِنا بْـتِـشْهَـد لَـك .. وِفي السَّما عَلامات</vt:lpstr>
      <vt:lpstr>يــا يــا مَــســيــحْــنــا .. يَــســوع إلــهــنــا حَـــيّ يـــا يــا مَــلِــكــنــا .. يــا إِلــهــنــا مــالَــك زَيّ لَــمَّــا عـيـنـيـنـا تُــشــوفَــك .. تِــمــلا حَــيــاتــنــا ضَــيّ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Yā Malikel Mulūk - يا ملك الملوك</dc:title>
  <dc:creator>Nizart</dc:creator>
  <cp:keywords>Manal Samir</cp:keywords>
  <cp:lastModifiedBy>Honey Funny</cp:lastModifiedBy>
  <cp:revision>47</cp:revision>
  <dcterms:created xsi:type="dcterms:W3CDTF">2020-04-15T18:58:52Z</dcterms:created>
  <dcterms:modified xsi:type="dcterms:W3CDTF">2024-06-22T16:41:22Z</dcterms:modified>
  <cp:category>Resurrection</cp:category>
</cp:coreProperties>
</file>