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0" r:id="rId9"/>
    <p:sldId id="291" r:id="rId10"/>
    <p:sldId id="263" r:id="rId11"/>
    <p:sldId id="266" r:id="rId12"/>
    <p:sldId id="267" r:id="rId13"/>
    <p:sldId id="268" r:id="rId14"/>
    <p:sldId id="292" r:id="rId15"/>
    <p:sldId id="293" r:id="rId16"/>
    <p:sldId id="269" r:id="rId17"/>
    <p:sldId id="273" r:id="rId18"/>
    <p:sldId id="274" r:id="rId19"/>
    <p:sldId id="270" r:id="rId20"/>
    <p:sldId id="294" r:id="rId21"/>
    <p:sldId id="295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592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C3A2F9BC-B796-47EE-87F2-9E6B6E814B97}"/>
    <pc:docChg chg="undo custSel addSld delSld modSld">
      <pc:chgData name="Honey Funny" userId="4338458a21b77d3f" providerId="LiveId" clId="{C3A2F9BC-B796-47EE-87F2-9E6B6E814B97}" dt="2025-03-19T20:59:05.623" v="36" actId="21"/>
      <pc:docMkLst>
        <pc:docMk/>
      </pc:docMkLst>
      <pc:sldChg chg="modSp mod chgLayout">
        <pc:chgData name="Honey Funny" userId="4338458a21b77d3f" providerId="LiveId" clId="{C3A2F9BC-B796-47EE-87F2-9E6B6E814B97}" dt="2025-03-19T20:50:27.910" v="33" actId="20577"/>
        <pc:sldMkLst>
          <pc:docMk/>
          <pc:sldMk cId="707032664" sldId="256"/>
        </pc:sldMkLst>
        <pc:spChg chg="mod ord">
          <ac:chgData name="Honey Funny" userId="4338458a21b77d3f" providerId="LiveId" clId="{C3A2F9BC-B796-47EE-87F2-9E6B6E814B97}" dt="2025-03-19T20:50:06.247" v="5" actId="700"/>
          <ac:spMkLst>
            <pc:docMk/>
            <pc:sldMk cId="707032664" sldId="256"/>
            <ac:spMk id="2" creationId="{D9229B3C-3C3A-F578-AE69-CE79FD2D7DD6}"/>
          </ac:spMkLst>
        </pc:spChg>
        <pc:spChg chg="mod ord">
          <ac:chgData name="Honey Funny" userId="4338458a21b77d3f" providerId="LiveId" clId="{C3A2F9BC-B796-47EE-87F2-9E6B6E814B97}" dt="2025-03-19T20:50:06.247" v="5" actId="700"/>
          <ac:spMkLst>
            <pc:docMk/>
            <pc:sldMk cId="707032664" sldId="256"/>
            <ac:spMk id="3" creationId="{298C994C-B250-EF80-E69D-4C0A23340321}"/>
          </ac:spMkLst>
        </pc:spChg>
        <pc:spChg chg="mod ord">
          <ac:chgData name="Honey Funny" userId="4338458a21b77d3f" providerId="LiveId" clId="{C3A2F9BC-B796-47EE-87F2-9E6B6E814B97}" dt="2025-03-19T20:50:27.910" v="33" actId="20577"/>
          <ac:spMkLst>
            <pc:docMk/>
            <pc:sldMk cId="707032664" sldId="256"/>
            <ac:spMk id="6" creationId="{ADE40F2A-0372-ADA4-5423-2F4D01F70D7A}"/>
          </ac:spMkLst>
        </pc:spChg>
        <pc:spChg chg="mod ord">
          <ac:chgData name="Honey Funny" userId="4338458a21b77d3f" providerId="LiveId" clId="{C3A2F9BC-B796-47EE-87F2-9E6B6E814B97}" dt="2025-03-19T20:50:06.247" v="5" actId="700"/>
          <ac:spMkLst>
            <pc:docMk/>
            <pc:sldMk cId="707032664" sldId="256"/>
            <ac:spMk id="15" creationId="{00000000-0000-0000-0000-000000000000}"/>
          </ac:spMkLst>
        </pc:spChg>
        <pc:spChg chg="mod ord">
          <ac:chgData name="Honey Funny" userId="4338458a21b77d3f" providerId="LiveId" clId="{C3A2F9BC-B796-47EE-87F2-9E6B6E814B97}" dt="2025-03-19T20:50:06.247" v="5" actId="700"/>
          <ac:spMkLst>
            <pc:docMk/>
            <pc:sldMk cId="707032664" sldId="256"/>
            <ac:spMk id="16" creationId="{00000000-0000-0000-0000-000000000000}"/>
          </ac:spMkLst>
        </pc:spChg>
        <pc:spChg chg="mod ord">
          <ac:chgData name="Honey Funny" userId="4338458a21b77d3f" providerId="LiveId" clId="{C3A2F9BC-B796-47EE-87F2-9E6B6E814B97}" dt="2025-03-19T20:50:06.247" v="5" actId="700"/>
          <ac:spMkLst>
            <pc:docMk/>
            <pc:sldMk cId="707032664" sldId="256"/>
            <ac:spMk id="17" creationId="{00000000-0000-0000-0000-000000000000}"/>
          </ac:spMkLst>
        </pc:spChg>
      </pc:sldChg>
      <pc:sldChg chg="modSp mod">
        <pc:chgData name="Honey Funny" userId="4338458a21b77d3f" providerId="LiveId" clId="{C3A2F9BC-B796-47EE-87F2-9E6B6E814B97}" dt="2025-03-19T20:59:05.623" v="36" actId="21"/>
        <pc:sldMkLst>
          <pc:docMk/>
          <pc:sldMk cId="527266993" sldId="261"/>
        </pc:sldMkLst>
        <pc:spChg chg="mod">
          <ac:chgData name="Honey Funny" userId="4338458a21b77d3f" providerId="LiveId" clId="{C3A2F9BC-B796-47EE-87F2-9E6B6E814B97}" dt="2025-03-19T20:59:05.623" v="36" actId="21"/>
          <ac:spMkLst>
            <pc:docMk/>
            <pc:sldMk cId="527266993" sldId="261"/>
            <ac:spMk id="4" creationId="{7FD18115-EA91-4BCB-B2FD-09F8E033B5CD}"/>
          </ac:spMkLst>
        </pc:spChg>
      </pc:sldChg>
      <pc:sldChg chg="modSp mod">
        <pc:chgData name="Honey Funny" userId="4338458a21b77d3f" providerId="LiveId" clId="{C3A2F9BC-B796-47EE-87F2-9E6B6E814B97}" dt="2025-03-19T20:43:22.116" v="4" actId="20577"/>
        <pc:sldMkLst>
          <pc:docMk/>
          <pc:sldMk cId="1484869859" sldId="273"/>
        </pc:sldMkLst>
        <pc:spChg chg="mod">
          <ac:chgData name="Honey Funny" userId="4338458a21b77d3f" providerId="LiveId" clId="{C3A2F9BC-B796-47EE-87F2-9E6B6E814B97}" dt="2025-03-19T20:43:22.116" v="4" actId="20577"/>
          <ac:spMkLst>
            <pc:docMk/>
            <pc:sldMk cId="1484869859" sldId="273"/>
            <ac:spMk id="5" creationId="{EEB86DF8-BAFD-8500-2F6D-3F7391772C8A}"/>
          </ac:spMkLst>
        </pc:spChg>
      </pc:sldChg>
      <pc:sldChg chg="new del">
        <pc:chgData name="Honey Funny" userId="4338458a21b77d3f" providerId="LiveId" clId="{C3A2F9BC-B796-47EE-87F2-9E6B6E814B97}" dt="2025-03-19T20:50:32.750" v="34" actId="47"/>
        <pc:sldMkLst>
          <pc:docMk/>
          <pc:sldMk cId="2342977203" sldId="29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4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5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95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1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47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369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198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26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80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3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429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حَـنـانَـك يـا رَبَّ الأَكــوانِ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Your Mercy O Lord of The Universe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Ḥanānaka</a:t>
            </a:r>
            <a:r>
              <a:rPr lang="en-US" sz="4800" dirty="0"/>
              <a:t> </a:t>
            </a:r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Rabbal</a:t>
            </a:r>
            <a:r>
              <a:rPr lang="en-US" sz="4800" dirty="0"/>
              <a:t> ‛</a:t>
            </a:r>
            <a:r>
              <a:rPr lang="en-US" sz="4800" dirty="0" err="1"/>
              <a:t>Akwāni</a:t>
            </a:r>
            <a:endParaRPr lang="en-US" sz="48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229B3C-3C3A-F578-AE69-CE79FD2D7DD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dirty="0"/>
              <a:t>Lyrics and Music by: Zaki Nassif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8C994C-B250-EF80-E69D-4C0A2334032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Zaki Nassif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DE40F2A-0372-ADA4-5423-2F4D01F70D7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زكي ناصيف</a:t>
            </a:r>
            <a:endParaRPr lang="ar-KW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حَــنــانَــكَ يــا رَبَّ الأَكــوانِ</a:t>
            </a:r>
            <a:br>
              <a:rPr lang="ar-KW" sz="6600" dirty="0"/>
            </a:br>
            <a:r>
              <a:rPr lang="ar-KW" sz="6600" dirty="0"/>
              <a:t>إِلــيْــكَ رَفَــعــتُ صَــلاتــي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mercy oh Lord of The Universe, </a:t>
            </a:r>
            <a:br>
              <a:rPr lang="en-US" dirty="0"/>
            </a:br>
            <a:r>
              <a:rPr lang="en-US" dirty="0"/>
              <a:t>to You I lift my prayers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Ḥanānaka</a:t>
            </a:r>
            <a:r>
              <a:rPr lang="en-US" sz="6600" dirty="0"/>
              <a:t> </a:t>
            </a: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Rabbal</a:t>
            </a:r>
            <a:r>
              <a:rPr lang="en-US" sz="6600" dirty="0"/>
              <a:t> ‛</a:t>
            </a:r>
            <a:r>
              <a:rPr lang="en-US" sz="6600" dirty="0" err="1"/>
              <a:t>Akwāni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Rafa</a:t>
            </a:r>
            <a:r>
              <a:rPr lang="en-US" dirty="0" err="1"/>
              <a:t>ʻ</a:t>
            </a:r>
            <a:r>
              <a:rPr lang="en-US" sz="6600" dirty="0" err="1"/>
              <a:t>tu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7836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أَنــا إِن أَحــيــا فَـبِـالإيــمــانِ</a:t>
            </a:r>
            <a:br>
              <a:rPr lang="ar-KW" sz="6600" dirty="0"/>
            </a:br>
            <a:r>
              <a:rPr lang="ar-KW" sz="6600" dirty="0"/>
              <a:t>يُــشَــرِّفُ مَــعــنَــى حَــيــاتــي</a:t>
            </a:r>
            <a:endParaRPr lang="en-US" sz="6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CD5EC5-391E-66CF-A0DA-43109C14C2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live by faith and that is the meaning of my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Anā</a:t>
            </a:r>
            <a:r>
              <a:rPr lang="en-US" sz="6600" dirty="0"/>
              <a:t> ‛</a:t>
            </a:r>
            <a:r>
              <a:rPr lang="en-US" sz="6600" dirty="0" err="1"/>
              <a:t>En</a:t>
            </a:r>
            <a:r>
              <a:rPr lang="en-US" sz="6600" dirty="0"/>
              <a:t> ‛</a:t>
            </a:r>
            <a:r>
              <a:rPr lang="en-US" sz="6600" dirty="0" err="1"/>
              <a:t>Aḥyā</a:t>
            </a:r>
            <a:r>
              <a:rPr lang="en-US" sz="6600" dirty="0"/>
              <a:t> </a:t>
            </a:r>
            <a:r>
              <a:rPr lang="en-US" sz="6600" dirty="0" err="1"/>
              <a:t>fabel‛Īmāni</a:t>
            </a:r>
            <a:br>
              <a:rPr lang="en-US" sz="6600" dirty="0"/>
            </a:br>
            <a:r>
              <a:rPr lang="en-US" sz="6600" dirty="0" err="1"/>
              <a:t>Yusharrirfu</a:t>
            </a:r>
            <a:r>
              <a:rPr lang="en-US" sz="6600" dirty="0"/>
              <a:t> </a:t>
            </a:r>
            <a:r>
              <a:rPr lang="en-US" sz="6600" dirty="0" err="1"/>
              <a:t>Maʻnā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00594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سَــمِــعــتُ نِــداءَكَ يــا رَبِّــي</a:t>
            </a:r>
            <a:br>
              <a:rPr lang="ar-KW" sz="6600" dirty="0"/>
            </a:br>
            <a:r>
              <a:rPr lang="ar-KW" sz="6600" dirty="0"/>
              <a:t>يُــجَــلــجِــلُ فــي أَعــمــاقــي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heard Your voice in the depth of my being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Sameʻtu</a:t>
            </a:r>
            <a:r>
              <a:rPr lang="en-US" sz="6600" dirty="0"/>
              <a:t> </a:t>
            </a:r>
            <a:r>
              <a:rPr lang="en-US" sz="6600" dirty="0" err="1"/>
              <a:t>Nidā‛aka</a:t>
            </a:r>
            <a:r>
              <a:rPr lang="en-US" sz="6600" dirty="0"/>
              <a:t> </a:t>
            </a: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Rabbī</a:t>
            </a:r>
            <a:br>
              <a:rPr lang="en-US" sz="6600" dirty="0"/>
            </a:br>
            <a:r>
              <a:rPr lang="en-US" sz="6600" dirty="0" err="1"/>
              <a:t>Yujaljilu</a:t>
            </a:r>
            <a:r>
              <a:rPr lang="en-US" sz="6600" dirty="0"/>
              <a:t> </a:t>
            </a:r>
            <a:r>
              <a:rPr lang="en-US" sz="6600" dirty="0" err="1"/>
              <a:t>Fī</a:t>
            </a:r>
            <a:r>
              <a:rPr lang="en-US" sz="6600" dirty="0"/>
              <a:t> ‛</a:t>
            </a:r>
            <a:r>
              <a:rPr lang="en-US" sz="6600" dirty="0" err="1"/>
              <a:t>Aʻmāqī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6763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صَــدًى يَــتَـجـاوَبُ فــي قَــلــبــي</a:t>
            </a:r>
            <a:br>
              <a:rPr lang="ar-KW" sz="6600" dirty="0"/>
            </a:br>
            <a:r>
              <a:rPr lang="ar-KW" sz="6600" dirty="0"/>
              <a:t>مَـــعَ الـــنَّـــغَـــمِ الـــخَـــفَّــــاقِ</a:t>
            </a:r>
            <a:endParaRPr lang="en-US" sz="6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0E44EA-13C1-4695-11F6-0E9D9C1A68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Resonating in my heart </a:t>
            </a:r>
            <a:br>
              <a:rPr lang="en-US" dirty="0"/>
            </a:br>
            <a:r>
              <a:rPr lang="en-US" dirty="0"/>
              <a:t>with a fluttering melody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Ṣadan</a:t>
            </a:r>
            <a:r>
              <a:rPr lang="en-US" sz="6600" dirty="0"/>
              <a:t> </a:t>
            </a:r>
            <a:r>
              <a:rPr lang="en-US" sz="6600" dirty="0" err="1"/>
              <a:t>Yatajāwabu</a:t>
            </a:r>
            <a:r>
              <a:rPr lang="en-US" sz="6600" dirty="0"/>
              <a:t> </a:t>
            </a:r>
            <a:r>
              <a:rPr lang="en-US" sz="6600" dirty="0" err="1"/>
              <a:t>Fī</a:t>
            </a:r>
            <a:r>
              <a:rPr lang="en-US" sz="6600" dirty="0"/>
              <a:t> </a:t>
            </a:r>
            <a:r>
              <a:rPr lang="en-US" sz="6600" dirty="0" err="1"/>
              <a:t>Qalbī</a:t>
            </a:r>
            <a:br>
              <a:rPr lang="en-US" sz="6600" dirty="0"/>
            </a:br>
            <a:r>
              <a:rPr lang="en-US" sz="6600" dirty="0" err="1"/>
              <a:t>Maʻa</a:t>
            </a:r>
            <a:r>
              <a:rPr lang="en-US" sz="6600" dirty="0"/>
              <a:t> </a:t>
            </a:r>
            <a:r>
              <a:rPr lang="en-US" sz="6600" dirty="0" err="1"/>
              <a:t>Nnaghamel</a:t>
            </a:r>
            <a:r>
              <a:rPr lang="en-US" sz="6600" dirty="0"/>
              <a:t> </a:t>
            </a:r>
            <a:r>
              <a:rPr lang="en-US" sz="6600" dirty="0" err="1"/>
              <a:t>Khaffāqi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09111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فَــسِــرتُ بِــهَــديِــكَ فــي دَربــي</a:t>
            </a:r>
            <a:br>
              <a:rPr lang="ar-KW" sz="6600" dirty="0"/>
            </a:br>
            <a:r>
              <a:rPr lang="ar-KW" sz="6600" dirty="0"/>
              <a:t>وَبــي ظَــمَــأُ الـمُــشــتــاقِ</a:t>
            </a:r>
            <a:endParaRPr lang="en-US" sz="6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8BAAEA-D3F3-7243-09B3-C509A3B882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guided me in Your path and I long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faSirtu</a:t>
            </a:r>
            <a:r>
              <a:rPr lang="en-US" sz="6600" dirty="0"/>
              <a:t> </a:t>
            </a:r>
            <a:r>
              <a:rPr lang="en-US" sz="6600" dirty="0" err="1"/>
              <a:t>biHadyika</a:t>
            </a:r>
            <a:r>
              <a:rPr lang="en-US" sz="6600" dirty="0"/>
              <a:t> </a:t>
            </a:r>
            <a:r>
              <a:rPr lang="en-US" sz="6600" dirty="0" err="1"/>
              <a:t>Fī</a:t>
            </a:r>
            <a:r>
              <a:rPr lang="en-US" sz="6600" dirty="0"/>
              <a:t> </a:t>
            </a:r>
            <a:r>
              <a:rPr lang="en-US" sz="6600" dirty="0" err="1"/>
              <a:t>Darbī</a:t>
            </a:r>
            <a:br>
              <a:rPr lang="en-US" sz="6600" dirty="0"/>
            </a:br>
            <a:r>
              <a:rPr lang="en-US" sz="6600" dirty="0" err="1"/>
              <a:t>waBī</a:t>
            </a:r>
            <a:r>
              <a:rPr lang="en-US" sz="6600" dirty="0"/>
              <a:t> </a:t>
            </a:r>
            <a:r>
              <a:rPr lang="en-US" sz="6600" dirty="0" err="1"/>
              <a:t>Ẓama‛ul</a:t>
            </a:r>
            <a:r>
              <a:rPr lang="en-US" sz="6600" dirty="0"/>
              <a:t> </a:t>
            </a:r>
            <a:r>
              <a:rPr lang="en-US" sz="6600" dirty="0" err="1"/>
              <a:t>Mushtāqi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5272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لِــمَــنــهَــلِــكَ الـصَّــافــي الــعــذبِ</a:t>
            </a:r>
            <a:br>
              <a:rPr lang="ar-KW" sz="6600" dirty="0"/>
            </a:br>
            <a:r>
              <a:rPr lang="ar-KW" sz="6600" dirty="0"/>
              <a:t>أُرَوِّي بِــهِ أُمــنــيــاتــي</a:t>
            </a:r>
            <a:endParaRPr lang="en-US" sz="6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F12E46-B85B-85DC-E524-91D938F66E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thirst for Your pure and sweet spring, </a:t>
            </a:r>
            <a:br>
              <a:rPr lang="en-US" dirty="0"/>
            </a:br>
            <a:r>
              <a:rPr lang="en-US" dirty="0"/>
              <a:t>that alone can quench my desires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liManhalika</a:t>
            </a:r>
            <a:r>
              <a:rPr lang="en-US" sz="6600" dirty="0"/>
              <a:t> </a:t>
            </a:r>
            <a:r>
              <a:rPr lang="en-US" sz="6600" dirty="0" err="1"/>
              <a:t>Ṣṣāfīl</a:t>
            </a:r>
            <a:r>
              <a:rPr lang="en-US" sz="6600" dirty="0"/>
              <a:t> </a:t>
            </a:r>
            <a:r>
              <a:rPr lang="en-US" sz="6600" dirty="0" err="1"/>
              <a:t>ʻAdhbi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Urawwī</a:t>
            </a:r>
            <a:r>
              <a:rPr lang="en-US" sz="6600" dirty="0"/>
              <a:t> </a:t>
            </a:r>
            <a:r>
              <a:rPr lang="en-US" sz="6600" dirty="0" err="1"/>
              <a:t>Bihi</a:t>
            </a:r>
            <a:r>
              <a:rPr lang="en-US" sz="6600" dirty="0"/>
              <a:t> ‛</a:t>
            </a:r>
            <a:r>
              <a:rPr lang="en-US" sz="6600" dirty="0" err="1"/>
              <a:t>Umniyātī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73190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حَــنــانَــكَ يــا رَبَّ الأَكــوانِ</a:t>
            </a:r>
            <a:br>
              <a:rPr lang="ar-KW" sz="6600" dirty="0"/>
            </a:br>
            <a:r>
              <a:rPr lang="ar-KW" sz="6600" dirty="0"/>
              <a:t>إِلــيْــكَ رَفَــعــتُ صَــلاتــي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mercy oh Lord of The Universe, </a:t>
            </a:r>
            <a:br>
              <a:rPr lang="en-US" dirty="0"/>
            </a:br>
            <a:r>
              <a:rPr lang="en-US" dirty="0"/>
              <a:t>to You I lift my prayers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Ḥanānaka</a:t>
            </a:r>
            <a:r>
              <a:rPr lang="en-US" sz="6600" dirty="0"/>
              <a:t> </a:t>
            </a: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Rabbal</a:t>
            </a:r>
            <a:r>
              <a:rPr lang="en-US" sz="6600" dirty="0"/>
              <a:t> ‛</a:t>
            </a:r>
            <a:r>
              <a:rPr lang="en-US" sz="6600" dirty="0" err="1"/>
              <a:t>Akwāni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Rafa</a:t>
            </a:r>
            <a:r>
              <a:rPr lang="en-US" dirty="0" err="1"/>
              <a:t>ʻ</a:t>
            </a:r>
            <a:r>
              <a:rPr lang="en-US" sz="6600" dirty="0" err="1"/>
              <a:t>tu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10486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أَنــا إِن أَحــيــا فَـبِـالإيــمــانِ</a:t>
            </a:r>
            <a:br>
              <a:rPr lang="ar-KW" sz="6600" dirty="0"/>
            </a:br>
            <a:r>
              <a:rPr lang="ar-KW" sz="6600" dirty="0"/>
              <a:t>يُــشَــرِّفُ مَــعــنَــى حَــيــاتــي</a:t>
            </a:r>
            <a:endParaRPr lang="en-US" sz="6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CD5EC5-391E-66CF-A0DA-43109C14C2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live by faith and that is the meaning of my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Anā</a:t>
            </a:r>
            <a:r>
              <a:rPr lang="en-US" sz="6600" dirty="0"/>
              <a:t> ‛</a:t>
            </a:r>
            <a:r>
              <a:rPr lang="en-US" sz="6600" dirty="0" err="1"/>
              <a:t>En</a:t>
            </a:r>
            <a:r>
              <a:rPr lang="en-US" sz="6600" dirty="0"/>
              <a:t> ‛</a:t>
            </a:r>
            <a:r>
              <a:rPr lang="en-US" sz="6600" dirty="0" err="1"/>
              <a:t>Aḥyā</a:t>
            </a:r>
            <a:r>
              <a:rPr lang="en-US" sz="6600" dirty="0"/>
              <a:t> </a:t>
            </a:r>
            <a:r>
              <a:rPr lang="en-US" sz="6600" dirty="0" err="1"/>
              <a:t>fabel‛Īmāni</a:t>
            </a:r>
            <a:br>
              <a:rPr lang="en-US" sz="6600" dirty="0"/>
            </a:br>
            <a:r>
              <a:rPr lang="en-US" sz="6600" dirty="0" err="1"/>
              <a:t>Yusharrirfu</a:t>
            </a:r>
            <a:r>
              <a:rPr lang="en-US" sz="6600" dirty="0"/>
              <a:t> </a:t>
            </a:r>
            <a:r>
              <a:rPr lang="en-US" sz="6600" dirty="0" err="1"/>
              <a:t>Maʻnā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2432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يُــرَوِّعُــنــي صَــخَــبُ الـبَــحــرِ</a:t>
            </a:r>
            <a:br>
              <a:rPr lang="ar-KW" dirty="0"/>
            </a:br>
            <a:r>
              <a:rPr lang="ar-KW" dirty="0"/>
              <a:t>وَصَــوتُ قَــصــيــفِ الـرُّعــودِ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DBAB26-482C-587C-3024-D9C147A5DB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dread the roaring of the sea </a:t>
            </a:r>
            <a:br>
              <a:rPr lang="en-US" dirty="0"/>
            </a:br>
            <a:r>
              <a:rPr lang="en-US" dirty="0"/>
              <a:t>and the sound of the thunder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Yurawwiʻunī</a:t>
            </a:r>
            <a:r>
              <a:rPr lang="en-US" dirty="0"/>
              <a:t> </a:t>
            </a:r>
            <a:r>
              <a:rPr lang="en-US" dirty="0" err="1"/>
              <a:t>Ṣakhabul</a:t>
            </a:r>
            <a:r>
              <a:rPr lang="en-US" dirty="0"/>
              <a:t> </a:t>
            </a:r>
            <a:r>
              <a:rPr lang="en-US" dirty="0" err="1"/>
              <a:t>Baḥri</a:t>
            </a:r>
            <a:br>
              <a:rPr lang="en-US" dirty="0"/>
            </a:br>
            <a:r>
              <a:rPr lang="en-US" dirty="0" err="1"/>
              <a:t>waṢawtu</a:t>
            </a:r>
            <a:r>
              <a:rPr lang="en-US" dirty="0"/>
              <a:t> </a:t>
            </a:r>
            <a:r>
              <a:rPr lang="en-US" dirty="0" err="1"/>
              <a:t>Qaṣīfi</a:t>
            </a:r>
            <a:r>
              <a:rPr lang="en-US" dirty="0"/>
              <a:t> </a:t>
            </a:r>
            <a:r>
              <a:rPr lang="en-US" dirty="0" err="1"/>
              <a:t>Rruʻūdi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8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فَــآنَــسُ مِــنــكَ مَــعَ الـفَــجــرِ</a:t>
            </a:r>
            <a:br>
              <a:rPr lang="ar-KW" dirty="0"/>
            </a:br>
            <a:r>
              <a:rPr lang="ar-KW" dirty="0"/>
              <a:t>بِــفَــيــضِ الــرِّضــى وَالـجــودِ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8E6B63-DACA-D0CB-9B20-4A63578E6E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At dawn I find comfort in You</a:t>
            </a:r>
            <a:br>
              <a:rPr lang="en-US" dirty="0"/>
            </a:br>
            <a:r>
              <a:rPr lang="en-US" dirty="0"/>
              <a:t>with abundance of contentment and generosity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fa‛Ānasu</a:t>
            </a:r>
            <a:r>
              <a:rPr lang="en-US" dirty="0"/>
              <a:t> Minka </a:t>
            </a:r>
            <a:r>
              <a:rPr lang="en-US" dirty="0" err="1"/>
              <a:t>Maʻal</a:t>
            </a:r>
            <a:r>
              <a:rPr lang="en-US" dirty="0"/>
              <a:t> </a:t>
            </a:r>
            <a:r>
              <a:rPr lang="en-US" dirty="0" err="1"/>
              <a:t>Fajri</a:t>
            </a:r>
            <a:br>
              <a:rPr lang="en-US" dirty="0"/>
            </a:br>
            <a:r>
              <a:rPr lang="en-US" dirty="0" err="1"/>
              <a:t>biFayḍi</a:t>
            </a:r>
            <a:r>
              <a:rPr lang="en-US" dirty="0"/>
              <a:t> </a:t>
            </a:r>
            <a:r>
              <a:rPr lang="en-US" dirty="0" err="1"/>
              <a:t>Rriḍā</a:t>
            </a:r>
            <a:r>
              <a:rPr lang="en-US" dirty="0"/>
              <a:t> </a:t>
            </a:r>
            <a:r>
              <a:rPr lang="en-US" dirty="0" err="1"/>
              <a:t>walJūdi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23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فَــيــا مُــبــدِعَ الــكَــونِ مَــن يَــدري</a:t>
            </a:r>
            <a:br>
              <a:rPr lang="ar-KW" dirty="0"/>
            </a:br>
            <a:r>
              <a:rPr lang="ar-KW" dirty="0"/>
              <a:t>سِـــواكَ بِـــسِـــرِّ الــوُجـــودِ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2D4053-F4D7-4BB3-7029-B69840A92F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Creator of the universe!</a:t>
            </a:r>
          </a:p>
          <a:p>
            <a:r>
              <a:rPr lang="en-US" dirty="0"/>
              <a:t>Who knows the secret of existence but You?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faYā</a:t>
            </a:r>
            <a:r>
              <a:rPr lang="en-US" dirty="0"/>
              <a:t> </a:t>
            </a:r>
            <a:r>
              <a:rPr lang="en-US" dirty="0" err="1"/>
              <a:t>Mubdiʻal</a:t>
            </a:r>
            <a:r>
              <a:rPr lang="en-US" dirty="0"/>
              <a:t> </a:t>
            </a:r>
            <a:r>
              <a:rPr lang="en-US" dirty="0" err="1"/>
              <a:t>Kawni</a:t>
            </a:r>
            <a:r>
              <a:rPr lang="en-US" dirty="0"/>
              <a:t> Man </a:t>
            </a:r>
            <a:r>
              <a:rPr lang="en-US" dirty="0" err="1"/>
              <a:t>Yadrī</a:t>
            </a:r>
            <a:br>
              <a:rPr lang="en-US" dirty="0"/>
            </a:br>
            <a:r>
              <a:rPr lang="en-US" dirty="0" err="1"/>
              <a:t>Siwāka</a:t>
            </a:r>
            <a:r>
              <a:rPr lang="en-US" dirty="0"/>
              <a:t> </a:t>
            </a:r>
            <a:r>
              <a:rPr lang="en-US" dirty="0" err="1"/>
              <a:t>biSerril</a:t>
            </a:r>
            <a:r>
              <a:rPr lang="en-US" dirty="0"/>
              <a:t> </a:t>
            </a:r>
            <a:r>
              <a:rPr lang="en-US" dirty="0" err="1"/>
              <a:t>Wjūdi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08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فَــكَــم فــيــكَ يــا رَبُّ مِــن سِـــرٍّ</a:t>
            </a:r>
            <a:br>
              <a:rPr lang="ar-KW" dirty="0"/>
            </a:br>
            <a:r>
              <a:rPr lang="ar-KW" dirty="0"/>
              <a:t>وَآيـــــاتٍ مُــــذهِــــلاتِ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CC64AD-A094-8A49-6B65-15EED702BF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God of secrets and astonishing miracles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faKam</a:t>
            </a:r>
            <a:r>
              <a:rPr lang="en-US" dirty="0"/>
              <a:t> </a:t>
            </a:r>
            <a:r>
              <a:rPr lang="en-US" dirty="0" err="1"/>
              <a:t>Fīka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Rabbu</a:t>
            </a:r>
            <a:r>
              <a:rPr lang="en-US" dirty="0"/>
              <a:t> Min </a:t>
            </a:r>
            <a:r>
              <a:rPr lang="en-US" dirty="0" err="1"/>
              <a:t>Sirren</a:t>
            </a:r>
            <a:br>
              <a:rPr lang="en-US" dirty="0"/>
            </a:br>
            <a:r>
              <a:rPr lang="en-US" dirty="0" err="1"/>
              <a:t>wa‛Āyāten</a:t>
            </a:r>
            <a:r>
              <a:rPr lang="en-US" dirty="0"/>
              <a:t> </a:t>
            </a:r>
            <a:r>
              <a:rPr lang="en-US" dirty="0" err="1"/>
              <a:t>Mudh’hilāti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91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حَــنــانَــكَ يــا رَبَّ الأَكــوانِ</a:t>
            </a:r>
            <a:br>
              <a:rPr lang="ar-KW" sz="6600" dirty="0"/>
            </a:br>
            <a:r>
              <a:rPr lang="ar-KW" sz="6600" dirty="0"/>
              <a:t>إِلــيْــكَ رَفَــعــتُ صَــلاتــي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mercy oh Lord of The Universe, </a:t>
            </a:r>
            <a:br>
              <a:rPr lang="en-US" dirty="0"/>
            </a:br>
            <a:r>
              <a:rPr lang="en-US" dirty="0"/>
              <a:t>to You I lift my prayers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Ḥanānaka</a:t>
            </a:r>
            <a:r>
              <a:rPr lang="en-US" sz="6600" dirty="0"/>
              <a:t> </a:t>
            </a: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Rabbal</a:t>
            </a:r>
            <a:r>
              <a:rPr lang="en-US" sz="6600" dirty="0"/>
              <a:t> ‛</a:t>
            </a:r>
            <a:r>
              <a:rPr lang="en-US" sz="6600" dirty="0" err="1"/>
              <a:t>Akwāni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Rafa</a:t>
            </a:r>
            <a:r>
              <a:rPr lang="en-US" dirty="0" err="1"/>
              <a:t>ʻ</a:t>
            </a:r>
            <a:r>
              <a:rPr lang="en-US" sz="6600" dirty="0" err="1"/>
              <a:t>tu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98811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أَنــا إِن أَحــيــا فَـبِـالإيــمــانِ</a:t>
            </a:r>
            <a:br>
              <a:rPr lang="ar-KW" sz="6600" dirty="0"/>
            </a:br>
            <a:r>
              <a:rPr lang="ar-KW" sz="6600" dirty="0"/>
              <a:t>يُــشَــرِّفُ مَــعــنَــى حَــيــاتــي</a:t>
            </a:r>
            <a:endParaRPr lang="en-US" sz="6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CD5EC5-391E-66CF-A0DA-43109C14C2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live by faith and that is the meaning of my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Anā</a:t>
            </a:r>
            <a:r>
              <a:rPr lang="en-US" sz="6600" dirty="0"/>
              <a:t> ‛</a:t>
            </a:r>
            <a:r>
              <a:rPr lang="en-US" sz="6600" dirty="0" err="1"/>
              <a:t>En</a:t>
            </a:r>
            <a:r>
              <a:rPr lang="en-US" sz="6600" dirty="0"/>
              <a:t> ‛</a:t>
            </a:r>
            <a:r>
              <a:rPr lang="en-US" sz="6600" dirty="0" err="1"/>
              <a:t>Aḥyā</a:t>
            </a:r>
            <a:r>
              <a:rPr lang="en-US" sz="6600" dirty="0"/>
              <a:t> </a:t>
            </a:r>
            <a:r>
              <a:rPr lang="en-US" sz="6600" dirty="0" err="1"/>
              <a:t>fabel‛Īmāni</a:t>
            </a:r>
            <a:br>
              <a:rPr lang="en-US" sz="6600" dirty="0"/>
            </a:br>
            <a:r>
              <a:rPr lang="en-US" sz="6600" dirty="0" err="1"/>
              <a:t>Yusharrirfu</a:t>
            </a:r>
            <a:r>
              <a:rPr lang="en-US" sz="6600" dirty="0"/>
              <a:t> </a:t>
            </a:r>
            <a:r>
              <a:rPr lang="en-US" sz="6600" dirty="0" err="1"/>
              <a:t>Maʻnā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99605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إِلــهِــيَ إِن أَدعــو فَــمــا لــي</a:t>
            </a:r>
            <a:br>
              <a:rPr lang="ar-KW" dirty="0"/>
            </a:br>
            <a:r>
              <a:rPr lang="ar-KW" dirty="0"/>
              <a:t>سِــواكَ مُــجــيــبٌ نِــدائــي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726BA9-29CC-1729-D8F9-15977BE173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alone answer me when I call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Elāhiya</a:t>
            </a:r>
            <a:r>
              <a:rPr lang="en-US" dirty="0"/>
              <a:t> ‛</a:t>
            </a:r>
            <a:r>
              <a:rPr lang="en-US" dirty="0" err="1"/>
              <a:t>En</a:t>
            </a:r>
            <a:r>
              <a:rPr lang="en-US" dirty="0"/>
              <a:t> ‛</a:t>
            </a:r>
            <a:r>
              <a:rPr lang="en-US" dirty="0" err="1"/>
              <a:t>Adʻū</a:t>
            </a:r>
            <a:r>
              <a:rPr lang="en-US" dirty="0"/>
              <a:t> </a:t>
            </a:r>
            <a:r>
              <a:rPr lang="en-US" dirty="0" err="1"/>
              <a:t>faMā</a:t>
            </a:r>
            <a:r>
              <a:rPr lang="en-US" dirty="0"/>
              <a:t> </a:t>
            </a:r>
            <a:r>
              <a:rPr lang="en-US" dirty="0" err="1"/>
              <a:t>Lī</a:t>
            </a:r>
            <a:br>
              <a:rPr lang="en-US" dirty="0"/>
            </a:br>
            <a:r>
              <a:rPr lang="en-US" dirty="0" err="1"/>
              <a:t>Siwāka</a:t>
            </a:r>
            <a:r>
              <a:rPr lang="en-US" dirty="0"/>
              <a:t> </a:t>
            </a:r>
            <a:r>
              <a:rPr lang="en-US" dirty="0" err="1"/>
              <a:t>Mujībon</a:t>
            </a:r>
            <a:r>
              <a:rPr lang="en-US" dirty="0"/>
              <a:t> </a:t>
            </a:r>
            <a:r>
              <a:rPr lang="en-US" dirty="0" err="1"/>
              <a:t>Nidā‛ī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48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وَحــيــن أَنــوءُ بِــأَثــقــالــي</a:t>
            </a:r>
            <a:br>
              <a:rPr lang="ar-KW" dirty="0"/>
            </a:br>
            <a:r>
              <a:rPr lang="ar-KW" dirty="0"/>
              <a:t>فَــلــي بِــرِضــاكَ عَــزائــي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B86DF8-BAFD-8500-2F6D-3F7391772C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I am down, </a:t>
            </a:r>
            <a:br>
              <a:rPr lang="en-US" dirty="0"/>
            </a:br>
            <a:r>
              <a:rPr lang="en-US" dirty="0"/>
              <a:t>Your contentment is my consolation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waḤīna</a:t>
            </a:r>
            <a:r>
              <a:rPr lang="en-US" dirty="0"/>
              <a:t> ‛</a:t>
            </a:r>
            <a:r>
              <a:rPr lang="en-US" dirty="0" err="1"/>
              <a:t>Anū‛u</a:t>
            </a:r>
            <a:r>
              <a:rPr lang="en-US" dirty="0"/>
              <a:t> </a:t>
            </a:r>
            <a:r>
              <a:rPr lang="en-US" dirty="0" err="1"/>
              <a:t>bi‛Athqālī</a:t>
            </a:r>
            <a:br>
              <a:rPr lang="en-US" dirty="0"/>
            </a:br>
            <a:r>
              <a:rPr lang="en-US" dirty="0" err="1"/>
              <a:t>faLī</a:t>
            </a:r>
            <a:r>
              <a:rPr lang="en-US" dirty="0"/>
              <a:t> </a:t>
            </a:r>
            <a:r>
              <a:rPr lang="en-US" dirty="0" err="1"/>
              <a:t>biRiḍāka</a:t>
            </a:r>
            <a:r>
              <a:rPr lang="en-US" dirty="0"/>
              <a:t> </a:t>
            </a:r>
            <a:r>
              <a:rPr lang="en-US" dirty="0" err="1"/>
              <a:t>ʻAzā‛ī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86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طَــرَحــتُ مُــنــايَ وَآمــالــي</a:t>
            </a:r>
            <a:br>
              <a:rPr lang="ar-KW" dirty="0"/>
            </a:br>
            <a:r>
              <a:rPr lang="ar-KW" dirty="0"/>
              <a:t>لَــدَيـــكَ وَكُـــلُّ رَجـــائــي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1DB45A-A635-0E11-7427-CAEC76C194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cast my hopes and desires before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Ṭaraḥtu</a:t>
            </a:r>
            <a:r>
              <a:rPr lang="en-US" dirty="0"/>
              <a:t> </a:t>
            </a:r>
            <a:r>
              <a:rPr lang="en-US" dirty="0" err="1"/>
              <a:t>Munāya</a:t>
            </a:r>
            <a:r>
              <a:rPr lang="en-US" dirty="0"/>
              <a:t> </a:t>
            </a:r>
            <a:r>
              <a:rPr lang="en-US" dirty="0" err="1"/>
              <a:t>wa‛Āmālī</a:t>
            </a:r>
            <a:br>
              <a:rPr lang="en-US" dirty="0"/>
            </a:br>
            <a:r>
              <a:rPr lang="en-US" dirty="0" err="1"/>
              <a:t>Ladayka</a:t>
            </a:r>
            <a:r>
              <a:rPr lang="en-US" dirty="0"/>
              <a:t> </a:t>
            </a:r>
            <a:r>
              <a:rPr lang="en-US" dirty="0" err="1"/>
              <a:t>waKullu</a:t>
            </a:r>
            <a:r>
              <a:rPr lang="en-US" dirty="0"/>
              <a:t> </a:t>
            </a:r>
            <a:r>
              <a:rPr lang="en-US" dirty="0" err="1"/>
              <a:t>Rajā‛ī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94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فَــأَنــتَ مَــلاذي وَمَــآلــي</a:t>
            </a:r>
            <a:br>
              <a:rPr lang="ar-KW" dirty="0"/>
            </a:br>
            <a:r>
              <a:rPr lang="ar-KW" dirty="0"/>
              <a:t>إِلَــيــكَ وَفــيــكَ نَــجــاتــي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CC7518-B0AB-0864-7CE0-A24F13A94B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my refuge, and to You I shall return </a:t>
            </a:r>
            <a:br>
              <a:rPr lang="en-US" dirty="0"/>
            </a:br>
            <a:r>
              <a:rPr lang="en-US" dirty="0"/>
              <a:t>For You are my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fa‛Anta</a:t>
            </a:r>
            <a:r>
              <a:rPr lang="en-US" dirty="0"/>
              <a:t> </a:t>
            </a:r>
            <a:r>
              <a:rPr lang="en-US" dirty="0" err="1"/>
              <a:t>Malādhī</a:t>
            </a:r>
            <a:r>
              <a:rPr lang="en-US" dirty="0"/>
              <a:t> </a:t>
            </a:r>
            <a:r>
              <a:rPr lang="en-US" dirty="0" err="1"/>
              <a:t>waMa‛ālī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waFīka</a:t>
            </a:r>
            <a:r>
              <a:rPr lang="en-US" dirty="0"/>
              <a:t> </a:t>
            </a:r>
            <a:r>
              <a:rPr lang="en-US" dirty="0" err="1"/>
              <a:t>Najātī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91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حَــنــانَــكَ يــا رَبَّ الأَكــوانِ</a:t>
            </a:r>
            <a:br>
              <a:rPr lang="ar-KW" sz="6600" dirty="0"/>
            </a:br>
            <a:r>
              <a:rPr lang="ar-KW" sz="6600" dirty="0"/>
              <a:t>إِلــيْــكَ رَفَــعــتُ صَــلاتــي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mercy oh Lord of The Universe, </a:t>
            </a:r>
            <a:br>
              <a:rPr lang="en-US" dirty="0"/>
            </a:br>
            <a:r>
              <a:rPr lang="en-US" dirty="0"/>
              <a:t>to You I lift my prayers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Ḥanānaka</a:t>
            </a:r>
            <a:r>
              <a:rPr lang="en-US" sz="6600" dirty="0"/>
              <a:t> </a:t>
            </a: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Rabbal</a:t>
            </a:r>
            <a:r>
              <a:rPr lang="en-US" sz="6600" dirty="0"/>
              <a:t> ‛</a:t>
            </a:r>
            <a:r>
              <a:rPr lang="en-US" sz="6600" dirty="0" err="1"/>
              <a:t>Akwāni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Rafa</a:t>
            </a:r>
            <a:r>
              <a:rPr lang="en-US" dirty="0" err="1"/>
              <a:t>ʻ</a:t>
            </a:r>
            <a:r>
              <a:rPr lang="en-US" sz="6600" dirty="0" err="1"/>
              <a:t>tu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66723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أَنــا إِن أَحــيــا فَـبِـالإيــمــانِ</a:t>
            </a:r>
            <a:br>
              <a:rPr lang="ar-KW" sz="6600" dirty="0"/>
            </a:br>
            <a:r>
              <a:rPr lang="ar-KW" sz="6600" dirty="0"/>
              <a:t>يُــشَــرِّفُ مَــعــنَــى حَــيــاتــي</a:t>
            </a:r>
            <a:endParaRPr lang="en-US" sz="6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CD5EC5-391E-66CF-A0DA-43109C14C2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live by faith and that is the meaning of my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Anā</a:t>
            </a:r>
            <a:r>
              <a:rPr lang="en-US" sz="6600" dirty="0"/>
              <a:t> ‛</a:t>
            </a:r>
            <a:r>
              <a:rPr lang="en-US" sz="6600" dirty="0" err="1"/>
              <a:t>En</a:t>
            </a:r>
            <a:r>
              <a:rPr lang="en-US" sz="6600" dirty="0"/>
              <a:t> ‛</a:t>
            </a:r>
            <a:r>
              <a:rPr lang="en-US" sz="6600" dirty="0" err="1"/>
              <a:t>Aḥyā</a:t>
            </a:r>
            <a:r>
              <a:rPr lang="en-US" sz="6600" dirty="0"/>
              <a:t> </a:t>
            </a:r>
            <a:r>
              <a:rPr lang="en-US" sz="6600" dirty="0" err="1"/>
              <a:t>fabel‛Īmāni</a:t>
            </a:r>
            <a:br>
              <a:rPr lang="en-US" sz="6600" dirty="0"/>
            </a:br>
            <a:r>
              <a:rPr lang="en-US" sz="6600" dirty="0" err="1"/>
              <a:t>Yusharrirfu</a:t>
            </a:r>
            <a:r>
              <a:rPr lang="en-US" sz="6600" dirty="0"/>
              <a:t> </a:t>
            </a:r>
            <a:r>
              <a:rPr lang="en-US" sz="6600" dirty="0" err="1"/>
              <a:t>Maʻnā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06037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971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716</TotalTime>
  <Words>660</Words>
  <Application>Microsoft Office PowerPoint</Application>
  <PresentationFormat>Widescreen</PresentationFormat>
  <Paragraphs>68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5_Office Theme</vt:lpstr>
      <vt:lpstr>حَـنـانَـك يـا رَبَّ الأَكــوانِ</vt:lpstr>
      <vt:lpstr>حَــنــانَــكَ يــا رَبَّ الأَكــوانِ إِلــيْــكَ رَفَــعــتُ صَــلاتــي</vt:lpstr>
      <vt:lpstr>أَنــا إِن أَحــيــا فَـبِـالإيــمــانِ يُــشَــرِّفُ مَــعــنَــى حَــيــاتــي</vt:lpstr>
      <vt:lpstr>سَــمِــعــتُ نِــداءَكَ يــا رَبِّــي يُــجَــلــجِــلُ فــي أَعــمــاقــي</vt:lpstr>
      <vt:lpstr>صَــدًى يَــتَـجـاوَبُ فــي قَــلــبــي مَـــعَ الـــنَّـــغَـــمِ الـــخَـــفَّــــاقِ</vt:lpstr>
      <vt:lpstr>فَــسِــرتُ بِــهَــديِــكَ فــي دَربــي وَبــي ظَــمَــأُ الـمُــشــتــاقِ</vt:lpstr>
      <vt:lpstr>لِــمَــنــهَــلِــكَ الـصَّــافــي الــعــذبِ أُرَوِّي بِــهِ أُمــنــيــاتــي</vt:lpstr>
      <vt:lpstr>حَــنــانَــكَ يــا رَبَّ الأَكــوانِ إِلــيْــكَ رَفَــعــتُ صَــلاتــي</vt:lpstr>
      <vt:lpstr>أَنــا إِن أَحــيــا فَـبِـالإيــمــانِ يُــشَــرِّفُ مَــعــنَــى حَــيــاتــي</vt:lpstr>
      <vt:lpstr>يُــرَوِّعُــنــي صَــخَــبُ الـبَــحــرِ وَصَــوتُ قَــصــيــفِ الـرُّعــودِ</vt:lpstr>
      <vt:lpstr>فَــآنَــسُ مِــنــكَ مَــعَ الـفَــجــرِ بِــفَــيــضِ الــرِّضــى وَالـجــودِ</vt:lpstr>
      <vt:lpstr>فَــيــا مُــبــدِعَ الــكَــونِ مَــن يَــدري سِـــواكَ بِـــسِـــرِّ الــوُجـــودِ</vt:lpstr>
      <vt:lpstr>فَــكَــم فــيــكَ يــا رَبُّ مِــن سِـــرٍّ وَآيـــــاتٍ مُــــذهِــــلاتِ</vt:lpstr>
      <vt:lpstr>حَــنــانَــكَ يــا رَبَّ الأَكــوانِ إِلــيْــكَ رَفَــعــتُ صَــلاتــي</vt:lpstr>
      <vt:lpstr>أَنــا إِن أَحــيــا فَـبِـالإيــمــانِ يُــشَــرِّفُ مَــعــنَــى حَــيــاتــي</vt:lpstr>
      <vt:lpstr>إِلــهِــيَ إِن أَدعــو فَــمــا لــي سِــواكَ مُــجــيــبٌ نِــدائــي</vt:lpstr>
      <vt:lpstr>وَحــيــن أَنــوءُ بِــأَثــقــالــي فَــلــي بِــرِضــاكَ عَــزائــي</vt:lpstr>
      <vt:lpstr>طَــرَحــتُ مُــنــايَ وَآمــالــي لَــدَيـــكَ وَكُـــلُّ رَجـــائــي</vt:lpstr>
      <vt:lpstr>فَــأَنــتَ مَــلاذي وَمَــآلــي إِلَــيــكَ وَفــيــكَ نَــجــاتــي</vt:lpstr>
      <vt:lpstr>حَــنــانَــكَ يــا رَبَّ الأَكــوانِ إِلــيْــكَ رَفَــعــتُ صَــلاتــي</vt:lpstr>
      <vt:lpstr>أَنــا إِن أَحــيــا فَـبِـالإيــمــانِ يُــشَــرِّفُ مَــعــنَــى حَــيــاتــي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Ḥanānaka Yā Rabbal ‛Akwāni - حنانك يا رب الأكوانِ</dc:title>
  <dc:subject/>
  <dc:creator>Nizar Fares</dc:creator>
  <cp:keywords>Zaki Nassif</cp:keywords>
  <cp:lastModifiedBy>Pascale Hage</cp:lastModifiedBy>
  <cp:revision>150</cp:revision>
  <dcterms:created xsi:type="dcterms:W3CDTF">2014-06-01T05:24:09Z</dcterms:created>
  <dcterms:modified xsi:type="dcterms:W3CDTF">2025-04-18T14:49:37Z</dcterms:modified>
  <cp:category/>
</cp:coreProperties>
</file>