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8"/>
  </p:notesMasterIdLst>
  <p:handoutMasterIdLst>
    <p:handoutMasterId r:id="rId19"/>
  </p:handoutMasterIdLst>
  <p:sldIdLst>
    <p:sldId id="350" r:id="rId2"/>
    <p:sldId id="269" r:id="rId3"/>
    <p:sldId id="284" r:id="rId4"/>
    <p:sldId id="270" r:id="rId5"/>
    <p:sldId id="271" r:id="rId6"/>
    <p:sldId id="272" r:id="rId7"/>
    <p:sldId id="273" r:id="rId8"/>
    <p:sldId id="285" r:id="rId9"/>
    <p:sldId id="286" r:id="rId10"/>
    <p:sldId id="274" r:id="rId11"/>
    <p:sldId id="287" r:id="rId12"/>
    <p:sldId id="276" r:id="rId13"/>
    <p:sldId id="290" r:id="rId14"/>
    <p:sldId id="288" r:id="rId15"/>
    <p:sldId id="289" r:id="rId16"/>
    <p:sldId id="34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55" d="100"/>
          <a:sy n="55" d="100"/>
        </p:scale>
        <p:origin x="56" y="11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12/02/2026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12/02/2026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يـا سـيِّـدي كـم كـان قـاسِـيًــا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 How Cruel It Was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Kam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Qāsiyan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4DDBC0-7555-910F-D958-CDB8CF0BAF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95149" y="6050280"/>
            <a:ext cx="7429211" cy="640080"/>
          </a:xfrm>
        </p:spPr>
        <p:txBody>
          <a:bodyPr/>
          <a:lstStyle/>
          <a:p>
            <a:r>
              <a:rPr lang="en-US" sz="3200" dirty="0"/>
              <a:t>Lyrics by: Pope Shenouda III of Alexandria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442F22D-3D25-99E1-D8BE-B2FC766E00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95149" y="5318760"/>
            <a:ext cx="7429211" cy="640080"/>
          </a:xfrm>
        </p:spPr>
        <p:txBody>
          <a:bodyPr/>
          <a:lstStyle/>
          <a:p>
            <a:r>
              <a:rPr lang="en-US" sz="3200" dirty="0" err="1"/>
              <a:t>Kalimāt</a:t>
            </a:r>
            <a:r>
              <a:rPr lang="en-US" sz="3200" dirty="0"/>
              <a:t>: Pope Shenouda III of Alexandria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288C69A-0CCA-E73C-4E80-09F92E00FF0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4442749" cy="640080"/>
          </a:xfrm>
        </p:spPr>
        <p:txBody>
          <a:bodyPr/>
          <a:lstStyle/>
          <a:p>
            <a:r>
              <a:rPr lang="en-US" sz="3200" dirty="0"/>
              <a:t>Music by: Faisal Fouad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95A18D8-9621-DDC9-60B8-DD725EFCBC7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4442749" cy="640080"/>
          </a:xfrm>
        </p:spPr>
        <p:txBody>
          <a:bodyPr/>
          <a:lstStyle/>
          <a:p>
            <a:r>
              <a:rPr lang="en-US" sz="3200" dirty="0" err="1"/>
              <a:t>Talḥīn</a:t>
            </a:r>
            <a:r>
              <a:rPr lang="en-US" sz="3200" dirty="0"/>
              <a:t>: Faisal Fouad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07ED741-D17F-359B-3C74-79B9D52C5F9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595149" y="4587240"/>
            <a:ext cx="7429211" cy="640080"/>
          </a:xfrm>
        </p:spPr>
        <p:txBody>
          <a:bodyPr/>
          <a:lstStyle/>
          <a:p>
            <a:r>
              <a:rPr lang="ar-SA" dirty="0"/>
              <a:t>كلمات: البابا شنودة الثالث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6E50296-1CFE-D0D6-10BE-3F94C3A5383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4442749" cy="640080"/>
          </a:xfrm>
        </p:spPr>
        <p:txBody>
          <a:bodyPr/>
          <a:lstStyle/>
          <a:p>
            <a:r>
              <a:rPr lang="ar-SA" dirty="0"/>
              <a:t>تلحين: فيصل فؤاد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B717E61-5A08-4CA5-887B-F653AA7C4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سَــيِّــدي كَـم كـانَ قـاسِــيًـا</a:t>
            </a:r>
            <a:br>
              <a:rPr lang="ar-KW" dirty="0"/>
            </a:br>
            <a:r>
              <a:rPr lang="ar-KW" dirty="0"/>
              <a:t>مَــوتُ صَــلــيــبِ الـعــار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56D8B8E-3FB3-4589-8ED0-495D72FACF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 how cruel was Your Death </a:t>
            </a:r>
            <a:br>
              <a:rPr lang="en-US" dirty="0"/>
            </a:br>
            <a:r>
              <a:rPr lang="en-US" dirty="0"/>
              <a:t>on the shameful cross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23CDF6-FEE8-4047-B01D-91251C9B47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Kam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Qāsiyan</a:t>
            </a:r>
            <a:br>
              <a:rPr lang="en-US" dirty="0"/>
            </a:br>
            <a:r>
              <a:rPr lang="en-US" dirty="0" err="1"/>
              <a:t>Mawtu</a:t>
            </a:r>
            <a:r>
              <a:rPr lang="en-US" dirty="0"/>
              <a:t> </a:t>
            </a:r>
            <a:r>
              <a:rPr lang="en-US" dirty="0" err="1"/>
              <a:t>Ṣalībel</a:t>
            </a:r>
            <a:r>
              <a:rPr lang="en-US" dirty="0"/>
              <a:t> ‘</a:t>
            </a:r>
            <a:r>
              <a:rPr lang="en-US" dirty="0" err="1"/>
              <a:t>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35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B717E61-5A08-4CA5-887B-F653AA7C4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وَقَــبــلَ أن يَــحــمِــلَـــكَ</a:t>
            </a:r>
            <a:br>
              <a:rPr lang="ar-KW" dirty="0"/>
            </a:br>
            <a:r>
              <a:rPr lang="ar-KW" dirty="0"/>
              <a:t>حَـــمَـــلـــتَــهُ يـا بـــار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56D8B8E-3FB3-4589-8ED0-495D72FACF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before it carried You, </a:t>
            </a:r>
            <a:br>
              <a:rPr lang="en-US" dirty="0"/>
            </a:br>
            <a:r>
              <a:rPr lang="en-US" dirty="0"/>
              <a:t>You carried it oh Righteous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23CDF6-FEE8-4047-B01D-91251C9B47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waQabla</a:t>
            </a:r>
            <a:r>
              <a:rPr lang="en-US" dirty="0"/>
              <a:t> ‛An </a:t>
            </a:r>
            <a:r>
              <a:rPr lang="en-US" dirty="0" err="1"/>
              <a:t>Yaḥmelaka</a:t>
            </a:r>
            <a:br>
              <a:rPr lang="en-US" dirty="0"/>
            </a:br>
            <a:r>
              <a:rPr lang="en-US" dirty="0" err="1"/>
              <a:t>Ḥamaltahu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55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AE1E3-10F7-4D33-93B6-A50EB900C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سَـــألـــتَ مـــاءً، ذُقــــتَ خَــــلاًّ</a:t>
            </a:r>
            <a:br>
              <a:rPr lang="ar-KW" dirty="0"/>
            </a:br>
            <a:r>
              <a:rPr lang="ar-KW" dirty="0"/>
              <a:t>ذُقـــتَ كُـــلَّ مَـــرار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D590BE-BFF4-44E8-9567-87F25D29F8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asked for water, but were given vinegar</a:t>
            </a:r>
          </a:p>
          <a:p>
            <a:r>
              <a:rPr lang="en-US" dirty="0"/>
              <a:t> You underwent bitterness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B2BE21-4297-4769-A6F3-3E41F9CFE7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Sa‛alta</a:t>
            </a:r>
            <a:r>
              <a:rPr lang="en-US" dirty="0"/>
              <a:t> </a:t>
            </a:r>
            <a:r>
              <a:rPr lang="en-US" dirty="0" err="1"/>
              <a:t>Mā‛an</a:t>
            </a:r>
            <a:r>
              <a:rPr lang="en-US" dirty="0"/>
              <a:t>, </a:t>
            </a:r>
            <a:r>
              <a:rPr lang="en-US" dirty="0" err="1"/>
              <a:t>Dhuqta</a:t>
            </a:r>
            <a:r>
              <a:rPr lang="en-US" dirty="0"/>
              <a:t> </a:t>
            </a:r>
            <a:r>
              <a:rPr lang="en-US" dirty="0" err="1"/>
              <a:t>Khallan</a:t>
            </a:r>
            <a:br>
              <a:rPr lang="en-US" dirty="0"/>
            </a:br>
            <a:r>
              <a:rPr lang="en-US" dirty="0" err="1"/>
              <a:t>Dhuqta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Marār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02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F763A-37EE-44B8-AAC3-3314EA03C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ســـالَـــت دِمـــاكَ مِـــن حَــشــاكَ</a:t>
            </a:r>
            <a:br>
              <a:rPr lang="ar-KW" dirty="0"/>
            </a:br>
            <a:r>
              <a:rPr lang="ar-KW" dirty="0"/>
              <a:t>لِــتَــفــتَــدي الأَشـــرار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5D5855-50D5-4B21-BA31-1EA16305CC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Blood poured out to redeem the wicked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E91C85-772A-4ADF-9662-0B51334EE8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Sālat</a:t>
            </a:r>
            <a:r>
              <a:rPr lang="en-US" dirty="0"/>
              <a:t> </a:t>
            </a:r>
            <a:r>
              <a:rPr lang="en-US" dirty="0" err="1"/>
              <a:t>Dimāka</a:t>
            </a:r>
            <a:r>
              <a:rPr lang="en-US" dirty="0"/>
              <a:t> Min </a:t>
            </a:r>
            <a:r>
              <a:rPr lang="en-US" dirty="0" err="1"/>
              <a:t>Ḥashāka</a:t>
            </a:r>
            <a:br>
              <a:rPr lang="en-US" dirty="0"/>
            </a:br>
            <a:r>
              <a:rPr lang="en-US" dirty="0" err="1"/>
              <a:t>liTaftadīl</a:t>
            </a:r>
            <a:r>
              <a:rPr lang="en-US" dirty="0"/>
              <a:t> ‛</a:t>
            </a:r>
            <a:r>
              <a:rPr lang="en-US" dirty="0" err="1"/>
              <a:t>Ashrār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69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505FC-AB7F-4F8C-978D-9B6D44F6B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فَـــوقَ الصَّـلـيـبِ .. يـا حَــبــيــبــي </a:t>
            </a:r>
            <a:br>
              <a:rPr lang="ar-KW" dirty="0"/>
            </a:br>
            <a:r>
              <a:rPr lang="ar-KW" dirty="0"/>
              <a:t>كَــم لَــقَــيـــتَ آلام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5B49E0-041F-48BA-AF2E-6F9E8BA3C7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On that cross, You - my Beloved Lord - </a:t>
            </a:r>
            <a:br>
              <a:rPr lang="en-US" dirty="0"/>
            </a:br>
            <a:r>
              <a:rPr lang="en-US" dirty="0"/>
              <a:t>carried out a lot of pain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DC5A8A-7F4F-4B27-B0E2-D511ADB192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Ṣṣalibi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/>
              <a:t>Kam </a:t>
            </a:r>
            <a:r>
              <a:rPr lang="en-US" dirty="0" err="1"/>
              <a:t>Laqayta</a:t>
            </a:r>
            <a:r>
              <a:rPr lang="en-US" dirty="0"/>
              <a:t> ‛</a:t>
            </a:r>
            <a:r>
              <a:rPr lang="en-US" dirty="0" err="1"/>
              <a:t>Ālām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1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47213-88F1-404E-BF63-3C2F47D86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مِـمَّـن تَــمــادَوا فــي إيــذائِــكَ</a:t>
            </a:r>
            <a:br>
              <a:rPr lang="ar-KW" dirty="0"/>
            </a:br>
            <a:r>
              <a:rPr lang="ar-KW" dirty="0"/>
              <a:t>وَقَــد غَــفَــرتَ آثـــام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40E32C-F686-4E75-960E-EA5F3EAC6A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those who went far hurting You </a:t>
            </a:r>
            <a:br>
              <a:rPr lang="en-US" dirty="0"/>
            </a:br>
            <a:r>
              <a:rPr lang="en-US" dirty="0"/>
              <a:t>Yet, You forgave their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2BD4A1-E3B9-4DF1-9426-9DD22F72E2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Mimman</a:t>
            </a:r>
            <a:r>
              <a:rPr lang="en-US" dirty="0"/>
              <a:t> </a:t>
            </a:r>
            <a:r>
              <a:rPr lang="en-US" dirty="0" err="1"/>
              <a:t>Tamādaw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Īdhā‛eka</a:t>
            </a:r>
            <a:br>
              <a:rPr lang="en-US" dirty="0"/>
            </a:br>
            <a:r>
              <a:rPr lang="en-US" dirty="0" err="1"/>
              <a:t>waQad</a:t>
            </a:r>
            <a:r>
              <a:rPr lang="en-US" dirty="0"/>
              <a:t> </a:t>
            </a:r>
            <a:r>
              <a:rPr lang="en-US" dirty="0" err="1"/>
              <a:t>Ghafarta</a:t>
            </a:r>
            <a:r>
              <a:rPr lang="en-US" dirty="0"/>
              <a:t> ‛</a:t>
            </a:r>
            <a:r>
              <a:rPr lang="en-US" dirty="0" err="1"/>
              <a:t>Āthām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42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B717E61-5A08-4CA5-887B-F653AA7C4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سَــيِّــدي كَـم كـانَ قـاسِــيًـا</a:t>
            </a:r>
            <a:br>
              <a:rPr lang="ar-KW" dirty="0"/>
            </a:br>
            <a:r>
              <a:rPr lang="ar-KW" dirty="0"/>
              <a:t>مَــوتُ صَــلــيــبِ الـعــار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56D8B8E-3FB3-4589-8ED0-495D72FACF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 how cruel was Your Death </a:t>
            </a:r>
            <a:br>
              <a:rPr lang="en-US" dirty="0"/>
            </a:br>
            <a:r>
              <a:rPr lang="en-US" dirty="0"/>
              <a:t>on the shameful cross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23CDF6-FEE8-4047-B01D-91251C9B47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Kam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Qāsiyan</a:t>
            </a:r>
            <a:br>
              <a:rPr lang="en-US" dirty="0"/>
            </a:br>
            <a:r>
              <a:rPr lang="en-US" dirty="0" err="1"/>
              <a:t>Mawtu</a:t>
            </a:r>
            <a:r>
              <a:rPr lang="en-US" dirty="0"/>
              <a:t> </a:t>
            </a:r>
            <a:r>
              <a:rPr lang="en-US" dirty="0" err="1"/>
              <a:t>Ṣalībel</a:t>
            </a:r>
            <a:r>
              <a:rPr lang="en-US" dirty="0"/>
              <a:t> ‘</a:t>
            </a:r>
            <a:r>
              <a:rPr lang="en-US" dirty="0" err="1"/>
              <a:t>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20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B717E61-5A08-4CA5-887B-F653AA7C4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وَقَــبــلَ أن يَــحــمِــلَـــكَ</a:t>
            </a:r>
            <a:br>
              <a:rPr lang="ar-KW" dirty="0"/>
            </a:br>
            <a:r>
              <a:rPr lang="ar-KW" dirty="0"/>
              <a:t>حَـــمَـــلـــتَــهُ يـا بـــار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56D8B8E-3FB3-4589-8ED0-495D72FACF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before it carried You, </a:t>
            </a:r>
            <a:br>
              <a:rPr lang="en-US" dirty="0"/>
            </a:br>
            <a:r>
              <a:rPr lang="en-US" dirty="0"/>
              <a:t>You carried it oh Righteous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23CDF6-FEE8-4047-B01D-91251C9B47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waQabla</a:t>
            </a:r>
            <a:r>
              <a:rPr lang="en-US" dirty="0"/>
              <a:t> ‛An </a:t>
            </a:r>
            <a:r>
              <a:rPr lang="en-US" dirty="0" err="1"/>
              <a:t>Yaḥmelaka</a:t>
            </a:r>
            <a:br>
              <a:rPr lang="en-US" dirty="0"/>
            </a:br>
            <a:r>
              <a:rPr lang="en-US" dirty="0" err="1"/>
              <a:t>Ḥamaltahu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74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1240-21F1-4781-844C-979D64E1D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هَــل كُــلُّ هــذا، يـا إلـهـي</a:t>
            </a:r>
            <a:br>
              <a:rPr lang="ar-KW" dirty="0"/>
            </a:br>
            <a:r>
              <a:rPr lang="ar-KW" dirty="0"/>
              <a:t>كَــي تُـعــيــدَنــي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A30C55-B30D-4CF6-8504-4724984BF6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God, was it all to bring me back </a:t>
            </a:r>
            <a:br>
              <a:rPr lang="en-US" dirty="0"/>
            </a:br>
            <a:r>
              <a:rPr lang="en-US" dirty="0"/>
              <a:t>under Your Wings?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461CFDC-785A-4532-9FE7-5FA44381CD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Hal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Hādhā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br>
              <a:rPr lang="en-US" dirty="0"/>
            </a:br>
            <a:r>
              <a:rPr lang="en-US" dirty="0"/>
              <a:t>Kay </a:t>
            </a:r>
            <a:r>
              <a:rPr lang="en-US" dirty="0" err="1"/>
              <a:t>Tu‘īdanī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61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1240-21F1-4781-844C-979D64E1D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إلــى حِــمـاكَ، أَحـيـا مَــعَــكَ .. وَتُـعَـزّيــنـي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A30C55-B30D-4CF6-8504-4724984BF6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me to dwell with You </a:t>
            </a:r>
            <a:br>
              <a:rPr lang="en-US" dirty="0"/>
            </a:br>
            <a:r>
              <a:rPr lang="en-US" dirty="0"/>
              <a:t>and for You to console me?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6F220B-14DA-4858-8D2A-15CA172400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Ḥemāka</a:t>
            </a:r>
            <a:r>
              <a:rPr lang="en-US" dirty="0"/>
              <a:t>, ‛</a:t>
            </a:r>
            <a:r>
              <a:rPr lang="en-US" dirty="0" err="1"/>
              <a:t>Aḥyā</a:t>
            </a:r>
            <a:r>
              <a:rPr lang="en-US" dirty="0"/>
              <a:t> </a:t>
            </a:r>
            <a:r>
              <a:rPr lang="en-US" dirty="0" err="1"/>
              <a:t>Ma‘aka</a:t>
            </a:r>
            <a:r>
              <a:rPr lang="en-US" dirty="0"/>
              <a:t> </a:t>
            </a:r>
            <a:r>
              <a:rPr lang="en-US" dirty="0" err="1"/>
              <a:t>waTu‘azzīnī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73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0821D-D15C-4455-8D90-572C5D645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لَــيـتَ قَــلـبـي، يَـدنــو مِـنــكَ</a:t>
            </a:r>
            <a:br>
              <a:rPr lang="ar-KW" dirty="0"/>
            </a:br>
            <a:r>
              <a:rPr lang="ar-KW" dirty="0"/>
              <a:t>فَــأفــوزُ بِــكَ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D24D587-0940-491E-BAAB-49F4054E2A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wish my heart is drawn closer to You, </a:t>
            </a:r>
            <a:br>
              <a:rPr lang="en-US" dirty="0"/>
            </a:br>
            <a:r>
              <a:rPr lang="en-US" dirty="0"/>
              <a:t>so You would be my prize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1050B84-8A7E-4A88-8A54-942A258C1D4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Layta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, </a:t>
            </a:r>
            <a:r>
              <a:rPr lang="en-US" dirty="0" err="1"/>
              <a:t>Yadnū</a:t>
            </a:r>
            <a:r>
              <a:rPr lang="en-US" dirty="0"/>
              <a:t> Minka</a:t>
            </a:r>
            <a:br>
              <a:rPr lang="en-US" dirty="0"/>
            </a:br>
            <a:r>
              <a:rPr lang="en-US" dirty="0" err="1"/>
              <a:t>fa‛Afūzu</a:t>
            </a:r>
            <a:r>
              <a:rPr lang="en-US" dirty="0"/>
              <a:t> </a:t>
            </a:r>
            <a:r>
              <a:rPr lang="en-US" dirty="0" err="1"/>
              <a:t>Bika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43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0821D-D15C-4455-8D90-572C5D645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أَحــيــا لأجــلِــكَ أمـيـنًـا .. خـاضِـعًـا لَــكَ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CCCDC3-58E5-4426-B1EB-4C20E03D92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would live for You in faithfulness and obedience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453353B-405C-4D16-867A-BCA690D042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Aḥyā</a:t>
            </a:r>
            <a:r>
              <a:rPr lang="en-US" dirty="0"/>
              <a:t> </a:t>
            </a:r>
            <a:r>
              <a:rPr lang="en-US" dirty="0" err="1"/>
              <a:t>li‛Ajlika</a:t>
            </a:r>
            <a:r>
              <a:rPr lang="en-US" dirty="0"/>
              <a:t> ‛</a:t>
            </a:r>
            <a:r>
              <a:rPr lang="en-US" dirty="0" err="1"/>
              <a:t>Amīnan</a:t>
            </a:r>
            <a:br>
              <a:rPr lang="en-US" dirty="0"/>
            </a:br>
            <a:r>
              <a:rPr lang="en-US" dirty="0" err="1"/>
              <a:t>Khāḍi‘an</a:t>
            </a:r>
            <a:r>
              <a:rPr lang="en-US" dirty="0"/>
              <a:t> </a:t>
            </a:r>
            <a:r>
              <a:rPr lang="en-US" dirty="0" err="1"/>
              <a:t>Laka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72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B717E61-5A08-4CA5-887B-F653AA7C4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سَــيِّــدي كَـم كـانَ قـاسِــيًـا</a:t>
            </a:r>
            <a:br>
              <a:rPr lang="ar-KW" dirty="0"/>
            </a:br>
            <a:r>
              <a:rPr lang="ar-KW" dirty="0"/>
              <a:t>مَــوتُ صَــلــيــبِ الـعــار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56D8B8E-3FB3-4589-8ED0-495D72FACF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 how cruel was Your Death </a:t>
            </a:r>
            <a:br>
              <a:rPr lang="en-US" dirty="0"/>
            </a:br>
            <a:r>
              <a:rPr lang="en-US" dirty="0"/>
              <a:t>on the shameful cross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23CDF6-FEE8-4047-B01D-91251C9B47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Kam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Qāsiyan</a:t>
            </a:r>
            <a:br>
              <a:rPr lang="en-US" dirty="0"/>
            </a:br>
            <a:r>
              <a:rPr lang="en-US" dirty="0" err="1"/>
              <a:t>Mawtu</a:t>
            </a:r>
            <a:r>
              <a:rPr lang="en-US" dirty="0"/>
              <a:t> </a:t>
            </a:r>
            <a:r>
              <a:rPr lang="en-US" dirty="0" err="1"/>
              <a:t>Ṣalībel</a:t>
            </a:r>
            <a:r>
              <a:rPr lang="en-US" dirty="0"/>
              <a:t> ‘</a:t>
            </a:r>
            <a:r>
              <a:rPr lang="en-US" dirty="0" err="1"/>
              <a:t>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46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B717E61-5A08-4CA5-887B-F653AA7C4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وَقَــبــلَ أن يَــحــمِــلَـــكَ</a:t>
            </a:r>
            <a:br>
              <a:rPr lang="ar-KW" dirty="0"/>
            </a:br>
            <a:r>
              <a:rPr lang="ar-KW" dirty="0"/>
              <a:t>حَـــمَـــلـــتَــهُ يـا بـــار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56D8B8E-3FB3-4589-8ED0-495D72FACF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before it carried You, </a:t>
            </a:r>
            <a:br>
              <a:rPr lang="en-US" dirty="0"/>
            </a:br>
            <a:r>
              <a:rPr lang="en-US" dirty="0"/>
              <a:t>You carried it oh Righteous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23CDF6-FEE8-4047-B01D-91251C9B47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waQabla</a:t>
            </a:r>
            <a:r>
              <a:rPr lang="en-US" dirty="0"/>
              <a:t> ‛An </a:t>
            </a:r>
            <a:r>
              <a:rPr lang="en-US" dirty="0" err="1"/>
              <a:t>Yaḥmelaka</a:t>
            </a:r>
            <a:br>
              <a:rPr lang="en-US" dirty="0"/>
            </a:br>
            <a:r>
              <a:rPr lang="en-US" dirty="0" err="1"/>
              <a:t>Ḥamaltahu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94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686</TotalTime>
  <Words>484</Words>
  <Application>Microsoft Office PowerPoint</Application>
  <PresentationFormat>Widescreen</PresentationFormat>
  <Paragraphs>52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5_Office Theme</vt:lpstr>
      <vt:lpstr>يـا سـيِّـدي كـم كـان قـاسِـيًــا</vt:lpstr>
      <vt:lpstr>يـا سَــيِّــدي كَـم كـانَ قـاسِــيًـا مَــوتُ صَــلــيــبِ الـعــار</vt:lpstr>
      <vt:lpstr>وَقَــبــلَ أن يَــحــمِــلَـــكَ حَـــمَـــلـــتَــهُ يـا بـــار</vt:lpstr>
      <vt:lpstr>سَـــألـــتَ مـــاءً، ذُقــــتَ خَــــلاًّ ذُقـــتَ كُـــلَّ مَـــرار</vt:lpstr>
      <vt:lpstr>ســـالَـــت دِمـــاكَ مِـــن حَــشــاكَ لِــتَــفــتَــدي الأَشـــرار</vt:lpstr>
      <vt:lpstr>فَـــوقَ الصَّـلـيـبِ .. يـا حَــبــيــبــي  كَــم لَــقَــيـــتَ آلام</vt:lpstr>
      <vt:lpstr>مِـمَّـن تَــمــادَوا فــي إيــذائِــكَ وَقَــد غَــفَــرتَ آثـــام</vt:lpstr>
      <vt:lpstr>يـا سَــيِّــدي كَـم كـانَ قـاسِــيًـا مَــوتُ صَــلــيــبِ الـعــار</vt:lpstr>
      <vt:lpstr>وَقَــبــلَ أن يَــحــمِــلَـــكَ حَـــمَـــلـــتَــهُ يـا بـــار</vt:lpstr>
      <vt:lpstr>هَــل كُــلُّ هــذا، يـا إلـهـي كَــي تُـعــيــدَنــي</vt:lpstr>
      <vt:lpstr>إلــى حِــمـاكَ، أَحـيـا مَــعَــكَ .. وَتُـعَـزّيــنـي</vt:lpstr>
      <vt:lpstr>يا لَــيـتَ قَــلـبـي، يَـدنــو مِـنــكَ فَــأفــوزُ بِــكَ</vt:lpstr>
      <vt:lpstr>أَحــيــا لأجــلِــكَ أمـيـنًـا .. خـاضِـعًـا لَــكَ</vt:lpstr>
      <vt:lpstr>يـا سَــيِّــدي كَـم كـانَ قـاسِــيًـا مَــوتُ صَــلــيــبِ الـعــار</vt:lpstr>
      <vt:lpstr>وَقَــبــلَ أن يَــحــمِــلَـــكَ حَـــمَـــلـــتَــهُ يـا بـــار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2026-02-12T16:12:05Z</dcterms:modified>
  <cp:category/>
</cp:coreProperties>
</file>