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3" r:id="rId2"/>
  </p:sldMasterIdLst>
  <p:notesMasterIdLst>
    <p:notesMasterId r:id="rId19"/>
  </p:notesMasterIdLst>
  <p:handoutMasterIdLst>
    <p:handoutMasterId r:id="rId20"/>
  </p:handoutMasterIdLst>
  <p:sldIdLst>
    <p:sldId id="350" r:id="rId3"/>
    <p:sldId id="257" r:id="rId4"/>
    <p:sldId id="258" r:id="rId5"/>
    <p:sldId id="259" r:id="rId6"/>
    <p:sldId id="260" r:id="rId7"/>
    <p:sldId id="261" r:id="rId8"/>
    <p:sldId id="268" r:id="rId9"/>
    <p:sldId id="342" r:id="rId10"/>
    <p:sldId id="343" r:id="rId11"/>
    <p:sldId id="265" r:id="rId12"/>
    <p:sldId id="269" r:id="rId13"/>
    <p:sldId id="270" r:id="rId14"/>
    <p:sldId id="262" r:id="rId15"/>
    <p:sldId id="344" r:id="rId16"/>
    <p:sldId id="345" r:id="rId17"/>
    <p:sldId id="34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99" d="100"/>
          <a:sy n="99" d="100"/>
        </p:scale>
        <p:origin x="546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54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83277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7052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493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181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1328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61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771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لِـــغَـــيـــرِكَ لَـــن أَكــــــون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Belong To You Alone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liGhayrika</a:t>
            </a:r>
            <a:r>
              <a:rPr lang="en-US" dirty="0"/>
              <a:t> Lan ‛</a:t>
            </a:r>
            <a:r>
              <a:rPr lang="en-US" dirty="0" err="1"/>
              <a:t>Akūn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545BCA-EB36-48E5-4818-7049FC779C8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Lyrics, Music and Arranged by: Christian Ghawi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B8D1A58-58D8-71A6-8747-F121B37AF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Christian Ghawi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3203F8-58E4-412B-89A2-B243DAED7F1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وتلحين وتوزيع: كريستيان غاوي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يـــا مَـــن أحـــيــانـــا بِــمَــوتِـــهِ </a:t>
            </a:r>
            <a:br>
              <a:rPr lang="ar-KW" dirty="0"/>
            </a:br>
            <a:r>
              <a:rPr lang="ar-KW" dirty="0"/>
              <a:t>وأطـــــاعَ حَـــتَّـــى الــمَــــــوت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gave us life through Your death</a:t>
            </a:r>
          </a:p>
          <a:p>
            <a:r>
              <a:rPr lang="en-US" dirty="0"/>
              <a:t>You obeyed until death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6D4A3E-29E6-4653-9DB5-3E649F8938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Man ‛</a:t>
            </a:r>
            <a:r>
              <a:rPr lang="en-US" dirty="0" err="1"/>
              <a:t>Aḥyānā</a:t>
            </a:r>
            <a:r>
              <a:rPr lang="en-US" dirty="0"/>
              <a:t> </a:t>
            </a:r>
            <a:r>
              <a:rPr lang="en-US" dirty="0" err="1"/>
              <a:t>biMawtihi</a:t>
            </a:r>
            <a:r>
              <a:rPr lang="en-US" dirty="0"/>
              <a:t> </a:t>
            </a:r>
            <a:r>
              <a:rPr lang="en-US" dirty="0" err="1"/>
              <a:t>wa‛Aṭāʻa</a:t>
            </a:r>
            <a:r>
              <a:rPr lang="en-US" dirty="0"/>
              <a:t> </a:t>
            </a:r>
            <a:r>
              <a:rPr lang="en-US" dirty="0" err="1"/>
              <a:t>Ḥattāl</a:t>
            </a:r>
            <a:r>
              <a:rPr lang="en-US" dirty="0"/>
              <a:t> </a:t>
            </a:r>
            <a:r>
              <a:rPr lang="en-US" dirty="0" err="1"/>
              <a:t>Mawt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67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أَبــقَــيــتُ عَــلــى وَفــائِــــكَ </a:t>
            </a:r>
            <a:br>
              <a:rPr lang="ar-KW" dirty="0"/>
            </a:br>
            <a:r>
              <a:rPr lang="ar-KW" dirty="0"/>
              <a:t>لِــغَـــيـــرِكَ لــــن أكـــــون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rely on Your loyalty</a:t>
            </a:r>
          </a:p>
          <a:p>
            <a:r>
              <a:rPr lang="en-US" dirty="0"/>
              <a:t>I belong to You alone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EA9F73-CD01-4423-B292-847BD05BBE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Abqaytu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Wafā‛ika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liGhayrika</a:t>
            </a:r>
            <a:r>
              <a:rPr lang="en-US" dirty="0"/>
              <a:t> Lan ‛</a:t>
            </a:r>
            <a:r>
              <a:rPr lang="en-US" dirty="0" err="1"/>
              <a:t>Akūn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31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يــا مَـــن كُــنـــتَ إنـســانـــا </a:t>
            </a:r>
            <a:br>
              <a:rPr lang="ar-KW" dirty="0"/>
            </a:br>
            <a:r>
              <a:rPr lang="ar-KW" dirty="0"/>
              <a:t>عــــاشَ حَــيــاةً مِــثـــلـــــي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became human</a:t>
            </a:r>
          </a:p>
          <a:p>
            <a:r>
              <a:rPr lang="en-US" dirty="0"/>
              <a:t>And lived a life similar to mine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EAA72F-30E4-4140-A4DA-4FCA685CCE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Man Kunta ‛</a:t>
            </a:r>
            <a:r>
              <a:rPr lang="en-US" dirty="0" err="1"/>
              <a:t>Ensānā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ʻĀsha</a:t>
            </a:r>
            <a:r>
              <a:rPr lang="en-US" dirty="0"/>
              <a:t> </a:t>
            </a:r>
            <a:r>
              <a:rPr lang="en-US" dirty="0" err="1"/>
              <a:t>Ḥayātan</a:t>
            </a:r>
            <a:r>
              <a:rPr lang="en-US" dirty="0"/>
              <a:t> </a:t>
            </a:r>
            <a:r>
              <a:rPr lang="en-US" dirty="0" err="1"/>
              <a:t>Mithlī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91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مَــلَّــت نَــفـــســــي الأحـــزانَ </a:t>
            </a:r>
            <a:br>
              <a:rPr lang="ar-KW" dirty="0"/>
            </a:br>
            <a:r>
              <a:rPr lang="ar-KW" dirty="0"/>
              <a:t>وَالــيَــــأسُ زادَ حِـــمـــلــــــي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soul is weary from sorrows</a:t>
            </a:r>
          </a:p>
          <a:p>
            <a:r>
              <a:rPr lang="en-US" dirty="0"/>
              <a:t>And despair has increased my burdens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CCDF2D-2782-4F44-B5B4-AFA1F39F87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Mallat</a:t>
            </a:r>
            <a:r>
              <a:rPr lang="en-US" dirty="0"/>
              <a:t> </a:t>
            </a:r>
            <a:r>
              <a:rPr lang="en-US" dirty="0" err="1"/>
              <a:t>Nafsīl</a:t>
            </a:r>
            <a:r>
              <a:rPr lang="en-US" dirty="0"/>
              <a:t> ‛</a:t>
            </a:r>
            <a:r>
              <a:rPr lang="en-US" dirty="0" err="1"/>
              <a:t>Aḥzāna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walYa‛su</a:t>
            </a:r>
            <a:r>
              <a:rPr lang="en-US" dirty="0"/>
              <a:t> </a:t>
            </a:r>
            <a:r>
              <a:rPr lang="en-US" dirty="0" err="1"/>
              <a:t>Zāda</a:t>
            </a:r>
            <a:r>
              <a:rPr lang="en-US" dirty="0"/>
              <a:t> </a:t>
            </a:r>
            <a:r>
              <a:rPr lang="en-US" dirty="0" err="1"/>
              <a:t>Ḥimlī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42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أنــــتَ رَبِّـــــي حَــيـــاتــــي </a:t>
            </a:r>
            <a:br>
              <a:rPr lang="ar-KW" dirty="0"/>
            </a:br>
            <a:r>
              <a:rPr lang="ar-KW" dirty="0"/>
              <a:t>فــيــكَ ألــقَـــى نَــجــاتـــــي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are my God You are my life</a:t>
            </a:r>
          </a:p>
          <a:p>
            <a:r>
              <a:rPr lang="en-US" dirty="0"/>
              <a:t>In You I find my deliverance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A7605D-634B-414F-B38C-51B0905198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‛Anta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Fīka</a:t>
            </a:r>
            <a:r>
              <a:rPr lang="en-US" dirty="0"/>
              <a:t> ‛</a:t>
            </a:r>
            <a:r>
              <a:rPr lang="en-US" dirty="0" err="1"/>
              <a:t>Alqā</a:t>
            </a:r>
            <a:r>
              <a:rPr lang="en-US" dirty="0"/>
              <a:t> </a:t>
            </a:r>
            <a:r>
              <a:rPr lang="en-US" dirty="0" err="1"/>
              <a:t>Najātī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82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أُعــلِــــن حَــتَّــى مَــمــاتــــي </a:t>
            </a:r>
            <a:br>
              <a:rPr lang="ar-KW" dirty="0"/>
            </a:br>
            <a:r>
              <a:rPr lang="ar-KW" dirty="0"/>
              <a:t>لِـــغَـــيْـــرِكَ لَــــــن أكـــــون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proclaim that until the day I die</a:t>
            </a:r>
          </a:p>
          <a:p>
            <a:r>
              <a:rPr lang="en-US" dirty="0"/>
              <a:t>I will belong to You alone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DF6B19-CBD8-42C7-9D57-3A84509506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Uʻlen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Mamātī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liGhayrika</a:t>
            </a:r>
            <a:r>
              <a:rPr lang="en-US" dirty="0"/>
              <a:t> Lan ‛</a:t>
            </a:r>
            <a:r>
              <a:rPr lang="en-US" dirty="0" err="1"/>
              <a:t>Akūn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01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يـــا مَـــن أحـــيــانـــا بِــمَــوتِـــهِ </a:t>
            </a:r>
            <a:br>
              <a:rPr lang="ar-KW" dirty="0"/>
            </a:br>
            <a:r>
              <a:rPr lang="ar-KW" dirty="0"/>
              <a:t>وأطـــــاعَ حَـــتَّـــى الــمَــــــوت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gave us life through Your death</a:t>
            </a:r>
          </a:p>
          <a:p>
            <a:r>
              <a:rPr lang="en-US" dirty="0"/>
              <a:t>You obeyed until death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6D4A3E-29E6-4653-9DB5-3E649F8938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Man ‛</a:t>
            </a:r>
            <a:r>
              <a:rPr lang="en-US" dirty="0" err="1"/>
              <a:t>Aḥyānā</a:t>
            </a:r>
            <a:r>
              <a:rPr lang="en-US" dirty="0"/>
              <a:t> </a:t>
            </a:r>
            <a:r>
              <a:rPr lang="en-US" dirty="0" err="1"/>
              <a:t>biMawtihi</a:t>
            </a:r>
            <a:r>
              <a:rPr lang="en-US" dirty="0"/>
              <a:t> </a:t>
            </a:r>
            <a:r>
              <a:rPr lang="en-US" dirty="0" err="1"/>
              <a:t>wa‛Aṭāʻa</a:t>
            </a:r>
            <a:r>
              <a:rPr lang="en-US" dirty="0"/>
              <a:t> </a:t>
            </a:r>
            <a:r>
              <a:rPr lang="en-US" dirty="0" err="1"/>
              <a:t>Ḥattāl</a:t>
            </a:r>
            <a:r>
              <a:rPr lang="en-US" dirty="0"/>
              <a:t> </a:t>
            </a:r>
            <a:r>
              <a:rPr lang="en-US" dirty="0" err="1"/>
              <a:t>Mawt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01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أَبــقَــيــتُ عَــلــى وَفــائِــــكَ </a:t>
            </a:r>
            <a:br>
              <a:rPr lang="ar-KW" dirty="0"/>
            </a:br>
            <a:r>
              <a:rPr lang="ar-KW" dirty="0"/>
              <a:t>لِــغَـــيـــرِكَ لــــن أكـــــون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rely on Your loyalty</a:t>
            </a:r>
          </a:p>
          <a:p>
            <a:r>
              <a:rPr lang="en-US" dirty="0"/>
              <a:t>I belong to You alone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EA9F73-CD01-4423-B292-847BD05BBE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Abqaytu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Wafā‛ika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liGhayrika</a:t>
            </a:r>
            <a:r>
              <a:rPr lang="en-US" dirty="0"/>
              <a:t> Lan ‛</a:t>
            </a:r>
            <a:r>
              <a:rPr lang="en-US" dirty="0" err="1"/>
              <a:t>Akūn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67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يـــا عـــالِــمًــا بِــحــالـــي </a:t>
            </a:r>
            <a:br>
              <a:rPr lang="ar-KW" dirty="0"/>
            </a:br>
            <a:r>
              <a:rPr lang="ar-KW" dirty="0"/>
              <a:t>أنــــتَ دَومًــا عَـــزائـــــي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know my circumstances</a:t>
            </a:r>
          </a:p>
          <a:p>
            <a:r>
              <a:rPr lang="en-US" dirty="0"/>
              <a:t>You are my steadfast comfort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F452C7-5EF8-4FF8-8029-AF8F86BF27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ʻĀliman</a:t>
            </a:r>
            <a:r>
              <a:rPr lang="en-US" dirty="0"/>
              <a:t> </a:t>
            </a:r>
            <a:r>
              <a:rPr lang="en-US" dirty="0" err="1"/>
              <a:t>biḤālī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Dawman</a:t>
            </a:r>
            <a:r>
              <a:rPr lang="en-US" dirty="0"/>
              <a:t> </a:t>
            </a:r>
            <a:r>
              <a:rPr lang="en-US" dirty="0" err="1"/>
              <a:t>ʻAzā‛ī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81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وَعَــــلَـــيـــــكَ اتِّــكـــالـــي </a:t>
            </a:r>
            <a:br>
              <a:rPr lang="ar-KW" dirty="0"/>
            </a:br>
            <a:r>
              <a:rPr lang="ar-KW" dirty="0"/>
              <a:t>أنــــتَ كُــــلُّ رَجـــائـــــي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fully lean on You</a:t>
            </a:r>
          </a:p>
          <a:p>
            <a:r>
              <a:rPr lang="en-US" dirty="0"/>
              <a:t>You alone are my hope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6064D6-29F6-4738-B8EF-DDEF719EC0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waʻAlayka</a:t>
            </a:r>
            <a:r>
              <a:rPr lang="en-US" dirty="0"/>
              <a:t> </a:t>
            </a:r>
            <a:r>
              <a:rPr lang="en-US" dirty="0" err="1"/>
              <a:t>Ettikālī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Rajā‛ī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65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رَبِّـــــي أُمْــــحُ آثــامـــــي </a:t>
            </a:r>
            <a:br>
              <a:rPr lang="ar-KW" dirty="0"/>
            </a:br>
            <a:r>
              <a:rPr lang="ar-KW" dirty="0"/>
              <a:t>واشــــفِ كُــــلَّ آلامــــي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Lord, forgive my sins</a:t>
            </a:r>
          </a:p>
          <a:p>
            <a:r>
              <a:rPr lang="en-US" dirty="0"/>
              <a:t>And heal my pain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9710EA-5E7D-4C7C-8A2A-7E92AAB7125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Rabbī</a:t>
            </a:r>
            <a:r>
              <a:rPr lang="en-US" dirty="0"/>
              <a:t> ‛</a:t>
            </a:r>
            <a:r>
              <a:rPr lang="en-US" dirty="0" err="1"/>
              <a:t>Umḥu</a:t>
            </a:r>
            <a:r>
              <a:rPr lang="en-US" dirty="0"/>
              <a:t> ‛</a:t>
            </a:r>
            <a:r>
              <a:rPr lang="en-US" dirty="0" err="1"/>
              <a:t>Āthāmī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waEshfi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‛</a:t>
            </a:r>
            <a:r>
              <a:rPr lang="en-US" dirty="0" err="1"/>
              <a:t>Ālāmī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91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أُعـــلِـــــن أنَّ أيَّـــامـــــي </a:t>
            </a:r>
            <a:br>
              <a:rPr lang="ar-KW" dirty="0"/>
            </a:br>
            <a:r>
              <a:rPr lang="ar-KW" dirty="0"/>
              <a:t>لِــغَــيــرِكَ لــن تَـــكــــون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proclaim that all my days</a:t>
            </a:r>
          </a:p>
          <a:p>
            <a:r>
              <a:rPr lang="en-US" dirty="0"/>
              <a:t>Will belong to You alone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1D3FB0-206E-4CDD-A703-B01E6C875A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Uʻlen</a:t>
            </a:r>
            <a:r>
              <a:rPr lang="en-US" dirty="0"/>
              <a:t> ‛Anna ‛</a:t>
            </a:r>
            <a:r>
              <a:rPr lang="en-US" dirty="0" err="1"/>
              <a:t>Ayyāmī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liGhayrika</a:t>
            </a:r>
            <a:r>
              <a:rPr lang="en-US" dirty="0"/>
              <a:t> Lan </a:t>
            </a:r>
            <a:r>
              <a:rPr lang="en-US" dirty="0" err="1"/>
              <a:t>Takūn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8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يـــا مَـــن أحـــيــانـــا بِــمَــوتِـــهِ </a:t>
            </a:r>
            <a:br>
              <a:rPr lang="ar-KW" dirty="0"/>
            </a:br>
            <a:r>
              <a:rPr lang="ar-KW" dirty="0"/>
              <a:t>وأطـــــاعَ حَـــتَّـــى الــمَــــــوت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gave us life through Your death</a:t>
            </a:r>
          </a:p>
          <a:p>
            <a:r>
              <a:rPr lang="en-US" dirty="0"/>
              <a:t>You obeyed until death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6D4A3E-29E6-4653-9DB5-3E649F8938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Man ‛</a:t>
            </a:r>
            <a:r>
              <a:rPr lang="en-US" dirty="0" err="1"/>
              <a:t>Aḥyānā</a:t>
            </a:r>
            <a:r>
              <a:rPr lang="en-US" dirty="0"/>
              <a:t> </a:t>
            </a:r>
            <a:r>
              <a:rPr lang="en-US" dirty="0" err="1"/>
              <a:t>biMawtihi</a:t>
            </a:r>
            <a:r>
              <a:rPr lang="en-US" dirty="0"/>
              <a:t> </a:t>
            </a:r>
            <a:r>
              <a:rPr lang="en-US" dirty="0" err="1"/>
              <a:t>wa‛Aṭāʻa</a:t>
            </a:r>
            <a:r>
              <a:rPr lang="en-US" dirty="0"/>
              <a:t> </a:t>
            </a:r>
            <a:r>
              <a:rPr lang="en-US" dirty="0" err="1"/>
              <a:t>Ḥattāl</a:t>
            </a:r>
            <a:r>
              <a:rPr lang="en-US" dirty="0"/>
              <a:t> </a:t>
            </a:r>
            <a:r>
              <a:rPr lang="en-US" dirty="0" err="1"/>
              <a:t>Mawt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73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أَبــقَــيــتُ عَــلــى وَفــائِــــكَ </a:t>
            </a:r>
            <a:br>
              <a:rPr lang="ar-KW" dirty="0"/>
            </a:br>
            <a:r>
              <a:rPr lang="ar-KW" dirty="0"/>
              <a:t>لِــغَـــيـــرِكَ لــــن أكـــــون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rely on Your loyalty</a:t>
            </a:r>
          </a:p>
          <a:p>
            <a:r>
              <a:rPr lang="en-US" dirty="0"/>
              <a:t>I belong to You alone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EA9F73-CD01-4423-B292-847BD05BBE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Abqaytu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Wafā‛ika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liGhayrika</a:t>
            </a:r>
            <a:r>
              <a:rPr lang="en-US" dirty="0"/>
              <a:t> Lan ‛</a:t>
            </a:r>
            <a:r>
              <a:rPr lang="en-US" dirty="0" err="1"/>
              <a:t>Akūn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704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Template by R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by RR" id="{DCF06B54-8FB4-4A5B-B2DA-AE3CBC90E03E}" vid="{CEBFC216-2A86-48FA-8365-1347F438A3D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689</TotalTime>
  <Words>425</Words>
  <Application>Microsoft Office PowerPoint</Application>
  <PresentationFormat>Widescreen</PresentationFormat>
  <Paragraphs>62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5_Office Theme</vt:lpstr>
      <vt:lpstr>Template by RR</vt:lpstr>
      <vt:lpstr>لِـــغَـــيـــرِكَ لَـــن أَكــــــون</vt:lpstr>
      <vt:lpstr>يـــا مَـــن أحـــيــانـــا بِــمَــوتِـــهِ  وأطـــــاعَ حَـــتَّـــى الــمَــــــوت</vt:lpstr>
      <vt:lpstr>أَبــقَــيــتُ عَــلــى وَفــائِــــكَ  لِــغَـــيـــرِكَ لــــن أكـــــون</vt:lpstr>
      <vt:lpstr>يــا مَـــن كُــنـــتَ إنـســانـــا  عــــاشَ حَــيــاةً مِــثـــلـــــي</vt:lpstr>
      <vt:lpstr>مَــلَّــت نَــفـــســــي الأحـــزانَ  وَالــيَــــأسُ زادَ حِـــمـــلــــــي</vt:lpstr>
      <vt:lpstr>أنــــتَ رَبِّـــــي حَــيـــاتــــي  فــيــكَ ألــقَـــى نَــجــاتـــــي</vt:lpstr>
      <vt:lpstr>أُعــلِــــن حَــتَّــى مَــمــاتــــي  لِـــغَـــيْـــرِكَ لَــــــن أكـــــون</vt:lpstr>
      <vt:lpstr>يـــا مَـــن أحـــيــانـــا بِــمَــوتِـــهِ  وأطـــــاعَ حَـــتَّـــى الــمَــــــوت</vt:lpstr>
      <vt:lpstr>أَبــقَــيــتُ عَــلــى وَفــائِــــكَ  لِــغَـــيـــرِكَ لــــن أكـــــون</vt:lpstr>
      <vt:lpstr>يـــا عـــالِــمًــا بِــحــالـــي  أنــــتَ دَومًــا عَـــزائـــــي</vt:lpstr>
      <vt:lpstr>وَعَــــلَـــيـــــكَ اتِّــكـــالـــي  أنــــتَ كُــــلُّ رَجـــائـــــي</vt:lpstr>
      <vt:lpstr>رَبِّـــــي أُمْــــحُ آثــامـــــي  واشــــفِ كُــــلَّ آلامــــي</vt:lpstr>
      <vt:lpstr>أُعـــلِـــــن أنَّ أيَّـــامـــــي  لِــغَــيــرِكَ لــن تَـــكــــون</vt:lpstr>
      <vt:lpstr>يـــا مَـــن أحـــيــانـــا بِــمَــوتِـــهِ  وأطـــــاعَ حَـــتَّـــى الــمَــــــوت</vt:lpstr>
      <vt:lpstr>أَبــقَــيــتُ عَــلــى وَفــائِــــكَ  لِــغَـــيـــرِكَ لــــن أكـــــون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2025-10-13T09:08:22Z</dcterms:modified>
  <cp:category/>
</cp:coreProperties>
</file>