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7" r:id="rId1"/>
  </p:sldMasterIdLst>
  <p:notesMasterIdLst>
    <p:notesMasterId r:id="rId16"/>
  </p:notesMasterIdLst>
  <p:handoutMasterIdLst>
    <p:handoutMasterId r:id="rId17"/>
  </p:handoutMasterIdLst>
  <p:sldIdLst>
    <p:sldId id="336" r:id="rId2"/>
    <p:sldId id="337" r:id="rId3"/>
    <p:sldId id="338" r:id="rId4"/>
    <p:sldId id="339" r:id="rId5"/>
    <p:sldId id="315" r:id="rId6"/>
    <p:sldId id="316" r:id="rId7"/>
    <p:sldId id="317" r:id="rId8"/>
    <p:sldId id="320" r:id="rId9"/>
    <p:sldId id="324" r:id="rId10"/>
    <p:sldId id="325" r:id="rId11"/>
    <p:sldId id="327" r:id="rId12"/>
    <p:sldId id="344" r:id="rId13"/>
    <p:sldId id="345" r:id="rId14"/>
    <p:sldId id="334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510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7EDAC596-333B-46FA-B2F1-7BFAB9E29AA5}"/>
    <pc:docChg chg="modSld">
      <pc:chgData name="Honey Funny" userId="4338458a21b77d3f" providerId="LiveId" clId="{7EDAC596-333B-46FA-B2F1-7BFAB9E29AA5}" dt="2022-08-08T19:23:48.575" v="6" actId="20577"/>
      <pc:docMkLst>
        <pc:docMk/>
      </pc:docMkLst>
      <pc:sldChg chg="modSp mod">
        <pc:chgData name="Honey Funny" userId="4338458a21b77d3f" providerId="LiveId" clId="{7EDAC596-333B-46FA-B2F1-7BFAB9E29AA5}" dt="2022-08-08T19:23:48.575" v="6" actId="20577"/>
        <pc:sldMkLst>
          <pc:docMk/>
          <pc:sldMk cId="4027712221" sldId="339"/>
        </pc:sldMkLst>
        <pc:spChg chg="mod">
          <ac:chgData name="Honey Funny" userId="4338458a21b77d3f" providerId="LiveId" clId="{7EDAC596-333B-46FA-B2F1-7BFAB9E29AA5}" dt="2022-08-08T19:23:48.575" v="6" actId="20577"/>
          <ac:spMkLst>
            <pc:docMk/>
            <pc:sldMk cId="4027712221" sldId="339"/>
            <ac:spMk id="3" creationId="{BF82F8F0-04F3-A314-66AC-E353FE9B2DC7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40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7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48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67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1123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8385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25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69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524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647A658-FEF4-6D0D-1893-C2797342B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هَـــنْــصَـــلِّـــــــي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2E7E4AB-C82D-FFE2-F756-BF8467F9397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Will Pray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CE32141-9636-CFB1-52FD-839328F5479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haNṣallī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EE4CEFD-BE90-8E6B-04F0-A664FE9135C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</a:t>
            </a:r>
            <a:r>
              <a:rPr lang="en-US" dirty="0" err="1"/>
              <a:t>Ramzy</a:t>
            </a:r>
            <a:r>
              <a:rPr lang="en-US" dirty="0"/>
              <a:t> </a:t>
            </a:r>
            <a:r>
              <a:rPr lang="en-US" dirty="0" err="1"/>
              <a:t>Beshara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D385553-EBBB-BD67-763A-2736C81A9BC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</a:t>
            </a:r>
            <a:r>
              <a:rPr lang="en-US" dirty="0" err="1"/>
              <a:t>Ramzy</a:t>
            </a:r>
            <a:r>
              <a:rPr lang="en-US" dirty="0"/>
              <a:t> </a:t>
            </a:r>
            <a:r>
              <a:rPr lang="en-US" dirty="0" err="1"/>
              <a:t>Beshara</a:t>
            </a:r>
            <a:r>
              <a:rPr lang="en-US" dirty="0"/>
              <a:t>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4B8C450-D605-C0F2-F9E8-3A0D2EC52D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</a:t>
            </a:r>
            <a:r>
              <a:rPr lang="en-US" dirty="0" err="1"/>
              <a:t>Yohanna</a:t>
            </a:r>
            <a:r>
              <a:rPr lang="en-US" dirty="0"/>
              <a:t> Victor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9697C07-5359-BF87-B1E2-725D9B74722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</a:t>
            </a:r>
            <a:r>
              <a:rPr lang="en-US" dirty="0" err="1"/>
              <a:t>Yohanna</a:t>
            </a:r>
            <a:r>
              <a:rPr lang="en-US" dirty="0"/>
              <a:t> Victor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C51BCA8A-5377-147F-D3CD-F304F8AEFC4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كلمات: رمزي بشارة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6D66A44-9201-C3D3-DA85-F6B632B2045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KW" dirty="0"/>
              <a:t>تلحين: يوحنا فكتور</a:t>
            </a:r>
          </a:p>
        </p:txBody>
      </p:sp>
    </p:spTree>
    <p:extLst>
      <p:ext uri="{BB962C8B-B14F-4D97-AF65-F5344CB8AC3E}">
        <p14:creationId xmlns:p14="http://schemas.microsoft.com/office/powerpoint/2010/main" val="357510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B99D3-6FBC-F6B3-D83F-D3F789856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لـو كُـنَّـا بْـخـيـر وَلاَّ لِـسَّـه مـا زِلـنـا</a:t>
            </a:r>
            <a:br>
              <a:rPr lang="ar-KW" dirty="0"/>
            </a:br>
            <a:r>
              <a:rPr lang="ar-KW" dirty="0"/>
              <a:t>لَـو فـي الـشَّـارع أو لِـسَّـه فـي مَـنـازِلـنـا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DE13C1-C0A9-4065-7C67-E1C6103771E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If we are fine or not,</a:t>
            </a:r>
            <a:br>
              <a:rPr lang="en-US" dirty="0"/>
            </a:br>
            <a:r>
              <a:rPr lang="en-US" dirty="0"/>
              <a:t>if we are on the streets or inside our homes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6EE203-7A03-E827-8304-B10DF57012B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5800" dirty="0"/>
              <a:t>Law </a:t>
            </a:r>
            <a:r>
              <a:rPr lang="en-US" sz="5800" dirty="0" err="1"/>
              <a:t>Kunnā</a:t>
            </a:r>
            <a:r>
              <a:rPr lang="en-US" sz="5800" dirty="0"/>
              <a:t> </a:t>
            </a:r>
            <a:r>
              <a:rPr lang="en-US" sz="5800" dirty="0" err="1"/>
              <a:t>bKhēr</a:t>
            </a:r>
            <a:r>
              <a:rPr lang="en-US" sz="5800" dirty="0"/>
              <a:t> </a:t>
            </a:r>
            <a:r>
              <a:rPr lang="en-US" sz="5800" dirty="0" err="1"/>
              <a:t>Wallā</a:t>
            </a:r>
            <a:r>
              <a:rPr lang="en-US" sz="5800" dirty="0"/>
              <a:t> </a:t>
            </a:r>
            <a:r>
              <a:rPr lang="en-US" sz="5800" dirty="0" err="1"/>
              <a:t>Lessa</a:t>
            </a:r>
            <a:r>
              <a:rPr lang="en-US" sz="5800" dirty="0"/>
              <a:t> </a:t>
            </a:r>
            <a:r>
              <a:rPr lang="en-US" sz="5800" dirty="0" err="1"/>
              <a:t>Mā</a:t>
            </a:r>
            <a:r>
              <a:rPr lang="en-US" sz="5800" dirty="0"/>
              <a:t> </a:t>
            </a:r>
            <a:r>
              <a:rPr lang="en-US" sz="5800" dirty="0" err="1"/>
              <a:t>Zilnā</a:t>
            </a:r>
            <a:br>
              <a:rPr lang="en-US" sz="5800" dirty="0"/>
            </a:br>
            <a:r>
              <a:rPr lang="en-US" sz="5800" dirty="0"/>
              <a:t>Law </a:t>
            </a:r>
            <a:r>
              <a:rPr lang="en-US" sz="5800" dirty="0" err="1"/>
              <a:t>Fī</a:t>
            </a:r>
            <a:r>
              <a:rPr lang="en-US" sz="5800" dirty="0"/>
              <a:t> </a:t>
            </a:r>
            <a:r>
              <a:rPr lang="en-US" sz="5800" dirty="0" err="1"/>
              <a:t>Shāre</a:t>
            </a:r>
            <a:r>
              <a:rPr lang="en-US" sz="6000" dirty="0" err="1"/>
              <a:t>ʻ</a:t>
            </a:r>
            <a:r>
              <a:rPr lang="en-US" sz="5800" dirty="0"/>
              <a:t> </a:t>
            </a:r>
            <a:r>
              <a:rPr lang="en-US" sz="6000" dirty="0"/>
              <a:t>‛</a:t>
            </a:r>
            <a:r>
              <a:rPr lang="en-US" sz="5800" dirty="0"/>
              <a:t>Aw </a:t>
            </a:r>
            <a:r>
              <a:rPr lang="en-US" sz="5800" dirty="0" err="1"/>
              <a:t>Lessa</a:t>
            </a:r>
            <a:r>
              <a:rPr lang="en-US" sz="5800" dirty="0"/>
              <a:t> </a:t>
            </a:r>
            <a:r>
              <a:rPr lang="en-US" sz="5800" dirty="0" err="1"/>
              <a:t>Fī</a:t>
            </a:r>
            <a:r>
              <a:rPr lang="en-US" sz="5800" dirty="0"/>
              <a:t> </a:t>
            </a:r>
            <a:r>
              <a:rPr lang="en-US" sz="5800" dirty="0" err="1"/>
              <a:t>Manāzilnā</a:t>
            </a:r>
            <a:endParaRPr lang="en-US" sz="5800" dirty="0"/>
          </a:p>
        </p:txBody>
      </p:sp>
    </p:spTree>
    <p:extLst>
      <p:ext uri="{BB962C8B-B14F-4D97-AF65-F5344CB8AC3E}">
        <p14:creationId xmlns:p14="http://schemas.microsoft.com/office/powerpoint/2010/main" val="413325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E46E0-DA0A-E4C4-AFE5-C79CF5AC7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طــالـعــيــن مِــن حُــفــرة</a:t>
            </a:r>
            <a:br>
              <a:rPr lang="ar-KW" dirty="0"/>
            </a:br>
            <a:r>
              <a:rPr lang="ar-KW" dirty="0"/>
              <a:t>أو فــيـهـا نْــزِلــنــا ... </a:t>
            </a:r>
            <a:r>
              <a:rPr lang="ar-KW" dirty="0" err="1"/>
              <a:t>هَـــنْــصَــلِّـــي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2FF92F-3FD9-8886-6141-8BAAA016963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If we are coming out of problems </a:t>
            </a:r>
            <a:br>
              <a:rPr lang="en-US" dirty="0"/>
            </a:br>
            <a:r>
              <a:rPr lang="en-US" dirty="0"/>
              <a:t>or we are deep in them, we will pray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C26240-F12B-F902-1FAE-B971FCDB767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Ṭāl</a:t>
            </a:r>
            <a:r>
              <a:rPr lang="en-US" sz="6600" dirty="0" err="1"/>
              <a:t>ʻ</a:t>
            </a:r>
            <a:r>
              <a:rPr lang="en-US" dirty="0" err="1"/>
              <a:t>īn</a:t>
            </a:r>
            <a:r>
              <a:rPr lang="en-US" dirty="0"/>
              <a:t> Min </a:t>
            </a:r>
            <a:r>
              <a:rPr lang="en-US" dirty="0" err="1"/>
              <a:t>Ḥufra</a:t>
            </a:r>
            <a:br>
              <a:rPr lang="en-US" dirty="0"/>
            </a:br>
            <a:r>
              <a:rPr lang="en-US" sz="6600" dirty="0"/>
              <a:t>‛</a:t>
            </a:r>
            <a:r>
              <a:rPr lang="en-US" dirty="0"/>
              <a:t>Aw </a:t>
            </a:r>
            <a:r>
              <a:rPr lang="en-US" dirty="0" err="1"/>
              <a:t>Fīhā</a:t>
            </a:r>
            <a:r>
              <a:rPr lang="en-US" dirty="0"/>
              <a:t> </a:t>
            </a:r>
            <a:r>
              <a:rPr lang="en-US" dirty="0" err="1"/>
              <a:t>Nzelnā</a:t>
            </a:r>
            <a:r>
              <a:rPr lang="en-US" dirty="0"/>
              <a:t> … </a:t>
            </a:r>
            <a:r>
              <a:rPr lang="en-US" dirty="0" err="1"/>
              <a:t>haNṣallī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12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A1B1A-89E4-BA13-76A8-18C693A5D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لَــمَّـا نـخَـبَّـط بـاب يِـفـتَـح بِـسْـهــولـة</a:t>
            </a:r>
            <a:br>
              <a:rPr lang="en-US" dirty="0"/>
            </a:br>
            <a:r>
              <a:rPr lang="ar-KW" dirty="0" err="1"/>
              <a:t>وامَّـا</a:t>
            </a:r>
            <a:r>
              <a:rPr lang="ar-KW" dirty="0"/>
              <a:t> تْـكـون كُــلِّ الأَبـواب مَـقــفـولـة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82F8F0-04F3-A314-66AC-E353FE9B2DC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When we knock the doors </a:t>
            </a:r>
            <a:r>
              <a:rPr lang="en-US"/>
              <a:t>and they open </a:t>
            </a:r>
            <a:r>
              <a:rPr lang="en-US" dirty="0"/>
              <a:t>easily, </a:t>
            </a:r>
            <a:br>
              <a:rPr lang="en-US" dirty="0"/>
            </a:br>
            <a:r>
              <a:rPr lang="en-US" dirty="0"/>
              <a:t>or when all the doors remain locked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C9225-8939-702D-2FA4-4A8306DE587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/>
              <a:t>Lammā</a:t>
            </a:r>
            <a:r>
              <a:rPr lang="en-US" sz="6000" dirty="0"/>
              <a:t> </a:t>
            </a:r>
            <a:r>
              <a:rPr lang="en-US" sz="6000" dirty="0" err="1"/>
              <a:t>Nkhabba</a:t>
            </a:r>
            <a:r>
              <a:rPr lang="en-US" sz="6000" dirty="0" err="1">
                <a:cs typeface="Calibri" panose="020F0502020204030204" pitchFamily="34" charset="0"/>
              </a:rPr>
              <a:t>ṭ</a:t>
            </a:r>
            <a:r>
              <a:rPr lang="en-US" sz="6000" dirty="0"/>
              <a:t> </a:t>
            </a:r>
            <a:r>
              <a:rPr lang="en-US" sz="6000" dirty="0" err="1"/>
              <a:t>Bāb</a:t>
            </a:r>
            <a:r>
              <a:rPr lang="en-US" sz="6000" dirty="0"/>
              <a:t> </a:t>
            </a:r>
            <a:r>
              <a:rPr lang="en-US" sz="6000" dirty="0" err="1"/>
              <a:t>Yeftaḥ</a:t>
            </a:r>
            <a:r>
              <a:rPr lang="en-US" sz="6000" dirty="0"/>
              <a:t> </a:t>
            </a:r>
            <a:r>
              <a:rPr lang="en-US" sz="6000" dirty="0" err="1"/>
              <a:t>biS’h</a:t>
            </a:r>
            <a:r>
              <a:rPr lang="en-US" sz="6000" dirty="0" err="1">
                <a:cs typeface="Calibri" panose="020F0502020204030204" pitchFamily="34" charset="0"/>
              </a:rPr>
              <a:t>ū</a:t>
            </a:r>
            <a:r>
              <a:rPr lang="en-US" sz="6000" dirty="0" err="1"/>
              <a:t>la</a:t>
            </a:r>
            <a:br>
              <a:rPr lang="en-US" sz="6000" dirty="0"/>
            </a:br>
            <a:r>
              <a:rPr lang="en-US" sz="6000" dirty="0" err="1"/>
              <a:t>wAmmā</a:t>
            </a:r>
            <a:r>
              <a:rPr lang="en-US" sz="6000" dirty="0"/>
              <a:t> </a:t>
            </a:r>
            <a:r>
              <a:rPr lang="en-US" sz="6000" dirty="0" err="1"/>
              <a:t>Tkūn</a:t>
            </a:r>
            <a:r>
              <a:rPr lang="en-US" sz="6000" dirty="0"/>
              <a:t> </a:t>
            </a:r>
            <a:r>
              <a:rPr lang="en-US" sz="6000" dirty="0" err="1"/>
              <a:t>Kullel</a:t>
            </a:r>
            <a:r>
              <a:rPr lang="en-US" sz="6000" dirty="0"/>
              <a:t> ‛</a:t>
            </a:r>
            <a:r>
              <a:rPr lang="en-US" sz="6000" dirty="0" err="1"/>
              <a:t>Abwāb</a:t>
            </a:r>
            <a:r>
              <a:rPr lang="en-US" sz="6000" dirty="0"/>
              <a:t> </a:t>
            </a:r>
            <a:r>
              <a:rPr lang="en-US" sz="6000" dirty="0" err="1"/>
              <a:t>Ma‛fūla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402771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قِــبِــلِ الـعَــقــل حــاجــات </a:t>
            </a:r>
            <a:br>
              <a:rPr lang="ar-KW" dirty="0"/>
            </a:br>
            <a:r>
              <a:rPr lang="ar-KW" dirty="0"/>
              <a:t>أو مِــش مَــعــقــولــة ... </a:t>
            </a:r>
            <a:r>
              <a:rPr lang="ar-KW" dirty="0" err="1"/>
              <a:t>هَـــنْــصَــلِّـــي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AB4FB-1C4A-4114-BF25-3F17B88B5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If the mind can accept it or cannot, we will pray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/>
              <a:t>‛</a:t>
            </a:r>
            <a:r>
              <a:rPr lang="en-US" dirty="0" err="1"/>
              <a:t>Ebelel</a:t>
            </a:r>
            <a:r>
              <a:rPr lang="en-US" dirty="0"/>
              <a:t> </a:t>
            </a:r>
            <a:r>
              <a:rPr lang="en-US" sz="6600" dirty="0" err="1"/>
              <a:t>ʻ</a:t>
            </a:r>
            <a:r>
              <a:rPr lang="en-US" dirty="0" err="1"/>
              <a:t>A</a:t>
            </a:r>
            <a:r>
              <a:rPr lang="en-US" sz="6600" dirty="0" err="1"/>
              <a:t>‛</a:t>
            </a:r>
            <a:r>
              <a:rPr lang="en-US" dirty="0" err="1"/>
              <a:t>le</a:t>
            </a:r>
            <a:r>
              <a:rPr lang="en-US" dirty="0"/>
              <a:t> </a:t>
            </a:r>
            <a:r>
              <a:rPr lang="en-US" dirty="0" err="1"/>
              <a:t>Ḥāgāt</a:t>
            </a:r>
            <a:br>
              <a:rPr lang="en-US" dirty="0"/>
            </a:br>
            <a:r>
              <a:rPr lang="en-US" sz="6600" dirty="0"/>
              <a:t>‛</a:t>
            </a:r>
            <a:r>
              <a:rPr lang="en-US" dirty="0"/>
              <a:t>Aw Mish </a:t>
            </a:r>
            <a:r>
              <a:rPr lang="en-US" dirty="0" err="1"/>
              <a:t>Ma</a:t>
            </a:r>
            <a:r>
              <a:rPr lang="en-US" sz="6600" dirty="0" err="1"/>
              <a:t>ʻ‛</a:t>
            </a:r>
            <a:r>
              <a:rPr lang="en-US" dirty="0" err="1"/>
              <a:t>ūla</a:t>
            </a:r>
            <a:r>
              <a:rPr lang="en-US" dirty="0"/>
              <a:t> … </a:t>
            </a:r>
            <a:r>
              <a:rPr lang="en-US" dirty="0" err="1"/>
              <a:t>haNṣallī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657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هَـــنْــصَــلِّـــي</a:t>
            </a:r>
            <a:r>
              <a:rPr lang="ar-KW" dirty="0"/>
              <a:t> طـــولِ الأوقــات</a:t>
            </a:r>
            <a:br>
              <a:rPr lang="ar-KW" dirty="0"/>
            </a:br>
            <a:r>
              <a:rPr lang="ar-KW" dirty="0"/>
              <a:t>لَــو أفــراح وَلاَّ ضــيــقــات 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AB4FB-1C4A-4114-BF25-3F17B88B5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will pray all the time, </a:t>
            </a:r>
            <a:br>
              <a:rPr lang="en-US" dirty="0"/>
            </a:br>
            <a:r>
              <a:rPr lang="en-US" dirty="0"/>
              <a:t>when in joy or when in sorrow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haNṣallī</a:t>
            </a:r>
            <a:r>
              <a:rPr lang="en-US" dirty="0"/>
              <a:t> </a:t>
            </a:r>
            <a:r>
              <a:rPr lang="en-US" dirty="0" err="1"/>
              <a:t>Ṭūlel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Aw</a:t>
            </a:r>
            <a:r>
              <a:rPr lang="en-US" sz="6600" dirty="0" err="1"/>
              <a:t>‛</a:t>
            </a:r>
            <a:r>
              <a:rPr lang="en-US" dirty="0" err="1"/>
              <a:t>āt</a:t>
            </a:r>
            <a:br>
              <a:rPr lang="en-US" dirty="0"/>
            </a:br>
            <a:r>
              <a:rPr lang="en-US" dirty="0"/>
              <a:t>Law </a:t>
            </a:r>
            <a:r>
              <a:rPr lang="en-US" sz="6600" dirty="0"/>
              <a:t>‛</a:t>
            </a:r>
            <a:r>
              <a:rPr lang="en-US" dirty="0" err="1"/>
              <a:t>Afrāḥ</a:t>
            </a:r>
            <a:r>
              <a:rPr lang="en-US" dirty="0"/>
              <a:t> </a:t>
            </a:r>
            <a:r>
              <a:rPr lang="en-US" dirty="0" err="1"/>
              <a:t>Wallā</a:t>
            </a:r>
            <a:r>
              <a:rPr lang="en-US" dirty="0"/>
              <a:t> </a:t>
            </a:r>
            <a:r>
              <a:rPr lang="en-US" dirty="0" err="1"/>
              <a:t>Ḍī</a:t>
            </a:r>
            <a:r>
              <a:rPr lang="en-US" sz="6600" dirty="0" err="1"/>
              <a:t>‛</a:t>
            </a:r>
            <a:r>
              <a:rPr lang="en-US" dirty="0" err="1"/>
              <a:t>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266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هَـــنْــصَــلِّـــي</a:t>
            </a:r>
            <a:r>
              <a:rPr lang="ar-KW" dirty="0"/>
              <a:t> .. </a:t>
            </a:r>
            <a:r>
              <a:rPr lang="ar-KW" dirty="0" err="1"/>
              <a:t>هَـــنْــصَــلِّـــي</a:t>
            </a:r>
            <a:br>
              <a:rPr lang="ar-KW" dirty="0"/>
            </a:br>
            <a:r>
              <a:rPr lang="ar-KW" dirty="0"/>
              <a:t>نُــشــكــر صــانِــعِ الـخَــيــرات 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AB4FB-1C4A-4114-BF25-3F17B88B5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will pray and thank The maker of all good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haNṣallī</a:t>
            </a:r>
            <a:r>
              <a:rPr lang="en-US" dirty="0"/>
              <a:t> .. </a:t>
            </a:r>
            <a:r>
              <a:rPr lang="en-US" dirty="0" err="1"/>
              <a:t>haNṣallī</a:t>
            </a:r>
            <a:br>
              <a:rPr lang="en-US" dirty="0"/>
            </a:br>
            <a:r>
              <a:rPr lang="en-US" dirty="0" err="1"/>
              <a:t>Nushkur</a:t>
            </a:r>
            <a:r>
              <a:rPr lang="en-US" dirty="0"/>
              <a:t> </a:t>
            </a:r>
            <a:r>
              <a:rPr lang="en-US" dirty="0" err="1"/>
              <a:t>Ṣāne</a:t>
            </a:r>
            <a:r>
              <a:rPr lang="en-US" sz="6600" dirty="0" err="1"/>
              <a:t>ʻ</a:t>
            </a:r>
            <a:r>
              <a:rPr lang="en-US" dirty="0" err="1"/>
              <a:t>el</a:t>
            </a:r>
            <a:r>
              <a:rPr lang="en-US" dirty="0"/>
              <a:t> </a:t>
            </a:r>
            <a:r>
              <a:rPr lang="en-US" dirty="0" err="1"/>
              <a:t>Khayrāt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81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لَـمَّـا بْـتِـوْسَـع أَو تِـضْـيَـق عَـلـيـنـا </a:t>
            </a:r>
            <a:br>
              <a:rPr lang="ar-KW" dirty="0"/>
            </a:br>
            <a:r>
              <a:rPr lang="ar-KW" dirty="0" err="1"/>
              <a:t>شايفـين</a:t>
            </a:r>
            <a:r>
              <a:rPr lang="ar-KW" dirty="0"/>
              <a:t> لـيـل أو نـور وِنْـهـار حَوالـيـنا 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AB4FB-1C4A-4114-BF25-3F17B88B5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If things get better or not, </a:t>
            </a:r>
            <a:br>
              <a:rPr lang="en-US" dirty="0"/>
            </a:br>
            <a:r>
              <a:rPr lang="en-US" dirty="0"/>
              <a:t>if we are in the darkness or in the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/>
              <a:t>Lammā</a:t>
            </a:r>
            <a:r>
              <a:rPr lang="en-US" dirty="0"/>
              <a:t> </a:t>
            </a:r>
            <a:r>
              <a:rPr lang="en-US" dirty="0" err="1"/>
              <a:t>bTewsa</a:t>
            </a:r>
            <a:r>
              <a:rPr lang="en-US" sz="6600" dirty="0" err="1"/>
              <a:t>ʻ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/>
              <a:t>Aw </a:t>
            </a:r>
            <a:r>
              <a:rPr lang="en-US" dirty="0" err="1"/>
              <a:t>Tiḍya</a:t>
            </a:r>
            <a:r>
              <a:rPr lang="en-US" sz="6600" dirty="0" err="1"/>
              <a:t>‛</a:t>
            </a:r>
            <a:r>
              <a:rPr lang="en-US" dirty="0" err="1"/>
              <a:t>e</a:t>
            </a:r>
            <a:r>
              <a:rPr lang="en-US" dirty="0"/>
              <a:t> </a:t>
            </a:r>
            <a:r>
              <a:rPr lang="en-US" sz="6600" dirty="0" err="1"/>
              <a:t>ʻ</a:t>
            </a:r>
            <a:r>
              <a:rPr lang="en-US" dirty="0" err="1"/>
              <a:t>Alēnā</a:t>
            </a:r>
            <a:br>
              <a:rPr lang="en-US" dirty="0"/>
            </a:br>
            <a:r>
              <a:rPr lang="en-US" dirty="0" err="1"/>
              <a:t>Shāyfīn</a:t>
            </a:r>
            <a:r>
              <a:rPr lang="en-US" dirty="0"/>
              <a:t> </a:t>
            </a:r>
            <a:r>
              <a:rPr lang="en-US" dirty="0" err="1"/>
              <a:t>Lēl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/>
              <a:t>Aw </a:t>
            </a:r>
            <a:r>
              <a:rPr lang="en-US" dirty="0" err="1"/>
              <a:t>Nūr</a:t>
            </a:r>
            <a:r>
              <a:rPr lang="en-US" dirty="0"/>
              <a:t> </a:t>
            </a:r>
            <a:r>
              <a:rPr lang="en-US" dirty="0" err="1"/>
              <a:t>wiNhār</a:t>
            </a:r>
            <a:r>
              <a:rPr lang="en-US" dirty="0"/>
              <a:t> </a:t>
            </a:r>
            <a:r>
              <a:rPr lang="en-US" dirty="0" err="1"/>
              <a:t>Ḥawālēnā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44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رِزق كــتــيــر أو بِـالـعــافــيــة </a:t>
            </a:r>
            <a:br>
              <a:rPr lang="ar-KW" dirty="0"/>
            </a:br>
            <a:r>
              <a:rPr lang="ar-KW" dirty="0"/>
              <a:t>مْــكَــفِّــيــنــا ... </a:t>
            </a:r>
            <a:r>
              <a:rPr lang="ar-KW" dirty="0" err="1"/>
              <a:t>هَـــنْــصَــلِّـــي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AB4FB-1C4A-4114-BF25-3F17B88B5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If we have too much or we have just</a:t>
            </a:r>
            <a:br>
              <a:rPr lang="en-US" dirty="0"/>
            </a:br>
            <a:r>
              <a:rPr lang="en-US" dirty="0"/>
              <a:t>what we need, we will pray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Rez</a:t>
            </a:r>
            <a:r>
              <a:rPr lang="en-US" sz="6600" dirty="0" err="1"/>
              <a:t>‛</a:t>
            </a:r>
            <a:r>
              <a:rPr lang="en-US" dirty="0" err="1"/>
              <a:t>e</a:t>
            </a:r>
            <a:r>
              <a:rPr lang="en-US" dirty="0"/>
              <a:t> </a:t>
            </a:r>
            <a:r>
              <a:rPr lang="en-US" dirty="0" err="1"/>
              <a:t>Ktīr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/>
              <a:t>Aw </a:t>
            </a:r>
            <a:r>
              <a:rPr lang="en-US" dirty="0" err="1"/>
              <a:t>bel</a:t>
            </a:r>
            <a:r>
              <a:rPr lang="en-US" sz="6600" dirty="0" err="1"/>
              <a:t>ʻ</a:t>
            </a:r>
            <a:r>
              <a:rPr lang="en-US" dirty="0" err="1"/>
              <a:t>Āfya</a:t>
            </a:r>
            <a:br>
              <a:rPr lang="en-US" dirty="0"/>
            </a:br>
            <a:r>
              <a:rPr lang="en-US" dirty="0" err="1"/>
              <a:t>Mkaffīnā</a:t>
            </a:r>
            <a:r>
              <a:rPr lang="en-US" dirty="0"/>
              <a:t> … </a:t>
            </a:r>
            <a:r>
              <a:rPr lang="en-US" dirty="0" err="1"/>
              <a:t>haNṣallī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3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لَـمَّـا نُـقَـع مِـن كُـتـر حْـمـول بِـنـشـيـلـهـا </a:t>
            </a:r>
            <a:br>
              <a:rPr lang="ar-KW" dirty="0"/>
            </a:br>
            <a:r>
              <a:rPr lang="ar-KW" dirty="0"/>
              <a:t>وِمـا </a:t>
            </a:r>
            <a:r>
              <a:rPr lang="ar-KW" dirty="0" err="1"/>
              <a:t>نِـبـقـاش</a:t>
            </a:r>
            <a:r>
              <a:rPr lang="ar-KW" dirty="0"/>
              <a:t> قـادريـن </a:t>
            </a:r>
            <a:r>
              <a:rPr lang="ar-KW" dirty="0" err="1"/>
              <a:t>تـانـي</a:t>
            </a:r>
            <a:r>
              <a:rPr lang="ar-KW" dirty="0"/>
              <a:t> نِـتـحَـمِّـلـهـا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AB4FB-1C4A-4114-BF25-3F17B88B5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If we fall from heavy burdens </a:t>
            </a:r>
            <a:br>
              <a:rPr lang="en-US" dirty="0"/>
            </a:br>
            <a:r>
              <a:rPr lang="en-US" dirty="0"/>
              <a:t>and cannot carry them anymore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/>
              <a:t>Lammā</a:t>
            </a:r>
            <a:r>
              <a:rPr lang="en-US" dirty="0"/>
              <a:t> </a:t>
            </a:r>
            <a:r>
              <a:rPr lang="en-US" dirty="0" err="1"/>
              <a:t>Nu</a:t>
            </a:r>
            <a:r>
              <a:rPr lang="en-US" sz="6600" dirty="0" err="1"/>
              <a:t>‛</a:t>
            </a:r>
            <a:r>
              <a:rPr lang="en-US" dirty="0" err="1"/>
              <a:t>a</a:t>
            </a:r>
            <a:r>
              <a:rPr lang="en-US" sz="6600" dirty="0" err="1"/>
              <a:t>ʻ</a:t>
            </a:r>
            <a:r>
              <a:rPr lang="en-US" dirty="0"/>
              <a:t> Min </a:t>
            </a:r>
            <a:r>
              <a:rPr lang="en-US" dirty="0" err="1"/>
              <a:t>Kutre</a:t>
            </a:r>
            <a:r>
              <a:rPr lang="en-US" dirty="0"/>
              <a:t> </a:t>
            </a:r>
            <a:r>
              <a:rPr lang="en-US" dirty="0" err="1"/>
              <a:t>Ḥmūl</a:t>
            </a:r>
            <a:r>
              <a:rPr lang="en-US" dirty="0"/>
              <a:t> </a:t>
            </a:r>
            <a:r>
              <a:rPr lang="en-US" dirty="0" err="1"/>
              <a:t>beNshīlhā</a:t>
            </a:r>
            <a:r>
              <a:rPr lang="en-US" dirty="0"/>
              <a:t> </a:t>
            </a:r>
            <a:r>
              <a:rPr lang="en-US" dirty="0" err="1"/>
              <a:t>wiMā</a:t>
            </a:r>
            <a:r>
              <a:rPr lang="en-US" dirty="0"/>
              <a:t> </a:t>
            </a:r>
            <a:r>
              <a:rPr lang="en-US" dirty="0" err="1"/>
              <a:t>Nib</a:t>
            </a:r>
            <a:r>
              <a:rPr lang="en-US" sz="6600" dirty="0" err="1"/>
              <a:t>‛</a:t>
            </a:r>
            <a:r>
              <a:rPr lang="en-US" dirty="0" err="1"/>
              <a:t>āsh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Ādrīn</a:t>
            </a:r>
            <a:r>
              <a:rPr lang="en-US" dirty="0"/>
              <a:t> </a:t>
            </a:r>
            <a:r>
              <a:rPr lang="en-US" dirty="0" err="1"/>
              <a:t>Tānī</a:t>
            </a:r>
            <a:r>
              <a:rPr lang="en-US" dirty="0"/>
              <a:t> </a:t>
            </a:r>
            <a:r>
              <a:rPr lang="en-US" dirty="0" err="1"/>
              <a:t>Net’ḥammilhā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83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وِمــا </a:t>
            </a:r>
            <a:r>
              <a:rPr lang="ar-KW" dirty="0" err="1"/>
              <a:t>يِــبــقــاش</a:t>
            </a:r>
            <a:r>
              <a:rPr lang="ar-KW" dirty="0"/>
              <a:t> فــي </a:t>
            </a:r>
            <a:r>
              <a:rPr lang="ar-KW" dirty="0" err="1"/>
              <a:t>إيــديــنـا</a:t>
            </a:r>
            <a:r>
              <a:rPr lang="ar-KW" dirty="0"/>
              <a:t> حْـــلــول نِـعــمِـلـهــا ... </a:t>
            </a:r>
            <a:r>
              <a:rPr lang="ar-KW" dirty="0" err="1"/>
              <a:t>هَـــنْــصَــلِّـــي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AB4FB-1C4A-4114-BF25-3F17B88B5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there is nothing more left to do, we will pray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weMā</a:t>
            </a:r>
            <a:r>
              <a:rPr lang="en-US" dirty="0"/>
              <a:t> </a:t>
            </a:r>
            <a:r>
              <a:rPr lang="en-US" dirty="0" err="1"/>
              <a:t>Yeb</a:t>
            </a:r>
            <a:r>
              <a:rPr lang="en-US" sz="6600" dirty="0" err="1"/>
              <a:t>‛</a:t>
            </a:r>
            <a:r>
              <a:rPr lang="en-US" dirty="0" err="1"/>
              <a:t>āsh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Edēnā</a:t>
            </a:r>
            <a:r>
              <a:rPr lang="en-US" dirty="0"/>
              <a:t> </a:t>
            </a:r>
            <a:r>
              <a:rPr lang="en-US" dirty="0" err="1"/>
              <a:t>Ḥlūl</a:t>
            </a:r>
            <a:r>
              <a:rPr lang="en-US" dirty="0"/>
              <a:t> </a:t>
            </a:r>
            <a:r>
              <a:rPr lang="en-US" dirty="0" err="1"/>
              <a:t>Ne</a:t>
            </a:r>
            <a:r>
              <a:rPr lang="en-US" sz="6600" dirty="0" err="1"/>
              <a:t>ʻ</a:t>
            </a:r>
            <a:r>
              <a:rPr lang="en-US" dirty="0" err="1"/>
              <a:t>milhā</a:t>
            </a:r>
            <a:r>
              <a:rPr lang="en-US" dirty="0"/>
              <a:t> … </a:t>
            </a:r>
            <a:r>
              <a:rPr lang="en-US" dirty="0" err="1"/>
              <a:t>haNṣallī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655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هَـــنْــصَــلِّـــي</a:t>
            </a:r>
            <a:r>
              <a:rPr lang="ar-KW" dirty="0"/>
              <a:t> طـــولِ الأوقــات</a:t>
            </a:r>
            <a:br>
              <a:rPr lang="ar-KW" dirty="0"/>
            </a:br>
            <a:r>
              <a:rPr lang="ar-KW" dirty="0"/>
              <a:t>لَــو أفــراح وَلاَّ ضــيــقــات 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AB4FB-1C4A-4114-BF25-3F17B88B5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will pray all the time, </a:t>
            </a:r>
            <a:br>
              <a:rPr lang="en-US" dirty="0"/>
            </a:br>
            <a:r>
              <a:rPr lang="en-US" dirty="0"/>
              <a:t>when in joy or when in sorrow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haNṣallī</a:t>
            </a:r>
            <a:r>
              <a:rPr lang="en-US" dirty="0"/>
              <a:t> </a:t>
            </a:r>
            <a:r>
              <a:rPr lang="en-US" dirty="0" err="1"/>
              <a:t>Ṭūlel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dirty="0" err="1"/>
              <a:t>Aw</a:t>
            </a:r>
            <a:r>
              <a:rPr lang="en-US" sz="6600" dirty="0" err="1"/>
              <a:t>‛</a:t>
            </a:r>
            <a:r>
              <a:rPr lang="en-US" dirty="0" err="1"/>
              <a:t>āt</a:t>
            </a:r>
            <a:br>
              <a:rPr lang="en-US" dirty="0"/>
            </a:br>
            <a:r>
              <a:rPr lang="en-US" dirty="0"/>
              <a:t>Law </a:t>
            </a:r>
            <a:r>
              <a:rPr lang="en-US" sz="6600" dirty="0"/>
              <a:t>‛</a:t>
            </a:r>
            <a:r>
              <a:rPr lang="en-US" dirty="0" err="1"/>
              <a:t>Afrāḥ</a:t>
            </a:r>
            <a:r>
              <a:rPr lang="en-US" dirty="0"/>
              <a:t> </a:t>
            </a:r>
            <a:r>
              <a:rPr lang="en-US" dirty="0" err="1"/>
              <a:t>Wallā</a:t>
            </a:r>
            <a:r>
              <a:rPr lang="en-US" dirty="0"/>
              <a:t> </a:t>
            </a:r>
            <a:r>
              <a:rPr lang="en-US" dirty="0" err="1"/>
              <a:t>Ḍī</a:t>
            </a:r>
            <a:r>
              <a:rPr lang="en-US" sz="6600" dirty="0" err="1"/>
              <a:t>‛</a:t>
            </a:r>
            <a:r>
              <a:rPr lang="en-US" dirty="0" err="1"/>
              <a:t>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06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هَـــنْــصَــلِّـــي</a:t>
            </a:r>
            <a:r>
              <a:rPr lang="ar-KW" dirty="0"/>
              <a:t> .. </a:t>
            </a:r>
            <a:r>
              <a:rPr lang="ar-KW" dirty="0" err="1"/>
              <a:t>هَـــنْــصَــلِّـــي</a:t>
            </a:r>
            <a:br>
              <a:rPr lang="ar-KW" dirty="0"/>
            </a:br>
            <a:r>
              <a:rPr lang="ar-KW" dirty="0"/>
              <a:t>نُــشــكــر صــانِــعِ الـخَــيــرات 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4AB4FB-1C4A-4114-BF25-3F17B88B5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will pray and thank The maker of all good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haNṣallī</a:t>
            </a:r>
            <a:r>
              <a:rPr lang="en-US" dirty="0"/>
              <a:t> .. </a:t>
            </a:r>
            <a:r>
              <a:rPr lang="en-US" dirty="0" err="1"/>
              <a:t>haNṣallī</a:t>
            </a:r>
            <a:br>
              <a:rPr lang="en-US" dirty="0"/>
            </a:br>
            <a:r>
              <a:rPr lang="en-US" dirty="0" err="1"/>
              <a:t>Nushkur</a:t>
            </a:r>
            <a:r>
              <a:rPr lang="en-US" dirty="0"/>
              <a:t> </a:t>
            </a:r>
            <a:r>
              <a:rPr lang="en-US" dirty="0" err="1"/>
              <a:t>Ṣāne</a:t>
            </a:r>
            <a:r>
              <a:rPr lang="en-US" sz="6600" dirty="0" err="1"/>
              <a:t>ʻ</a:t>
            </a:r>
            <a:r>
              <a:rPr lang="en-US" dirty="0" err="1"/>
              <a:t>el</a:t>
            </a:r>
            <a:r>
              <a:rPr lang="en-US" dirty="0"/>
              <a:t> </a:t>
            </a:r>
            <a:r>
              <a:rPr lang="en-US" dirty="0" err="1"/>
              <a:t>Khayrāt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62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683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Hymns Template (NFGM BG 90%)</Template>
  <TotalTime>306</TotalTime>
  <Words>471</Words>
  <Application>Microsoft Office PowerPoint</Application>
  <PresentationFormat>Widescreen</PresentationFormat>
  <Paragraphs>45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</vt:lpstr>
      <vt:lpstr>Times New Roman</vt:lpstr>
      <vt:lpstr>Calibri Light</vt:lpstr>
      <vt:lpstr>Arial</vt:lpstr>
      <vt:lpstr>4_Office Theme</vt:lpstr>
      <vt:lpstr>هَـــنْــصَـــلِّـــــــي</vt:lpstr>
      <vt:lpstr>لـو كُـنَّـا بْـخـيـر وَلاَّ لِـسَّـه مـا زِلـنـا لَـو فـي الـشَّـارع أو لِـسَّـه فـي مَـنـازِلـنـا</vt:lpstr>
      <vt:lpstr>طــالـعــيــن مِــن حُــفــرة أو فــيـهـا نْــزِلــنــا ... هَـــنْــصَــلِّـــي</vt:lpstr>
      <vt:lpstr>لَــمَّـا نـخَـبَّـط بـاب يِـفـتَـح بِـسْـهــولـة وامَّـا تْـكـون كُــلِّ الأَبـواب مَـقــفـولـة </vt:lpstr>
      <vt:lpstr>قِــبِــلِ الـعَــقــل حــاجــات  أو مِــش مَــعــقــولــة ... هَـــنْــصَــلِّـــي</vt:lpstr>
      <vt:lpstr>هَـــنْــصَــلِّـــي طـــولِ الأوقــات لَــو أفــراح وَلاَّ ضــيــقــات </vt:lpstr>
      <vt:lpstr>هَـــنْــصَــلِّـــي .. هَـــنْــصَــلِّـــي نُــشــكــر صــانِــعِ الـخَــيــرات </vt:lpstr>
      <vt:lpstr>لَـمَّـا بْـتِـوْسَـع أَو تِـضْـيَـق عَـلـيـنـا  شايفـين لـيـل أو نـور وِنْـهـار حَوالـيـنا </vt:lpstr>
      <vt:lpstr>رِزق كــتــيــر أو بِـالـعــافــيــة  مْــكَــفِّــيــنــا ... هَـــنْــصَــلِّـــي</vt:lpstr>
      <vt:lpstr>لَـمَّـا نُـقَـع مِـن كُـتـر حْـمـول بِـنـشـيـلـهـا  وِمـا نِـبـقـاش قـادريـن تـانـي نِـتـحَـمِّـلـهـا</vt:lpstr>
      <vt:lpstr>وِمــا يِــبــقــاش فــي إيــديــنـا حْـــلــول نِـعــمِـلـهــا ... هَـــنْــصَــلِّـــي</vt:lpstr>
      <vt:lpstr>هَـــنْــصَــلِّـــي طـــولِ الأوقــات لَــو أفــراح وَلاَّ ضــيــقــات </vt:lpstr>
      <vt:lpstr>هَـــنْــصَــلِّـــي .. هَـــنْــصَــلِّـــي نُــشــكــر صــانِــعِ الـخَــيــرات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haNṣallī - هنصلي</dc:title>
  <dc:subject/>
  <dc:creator>Nizart</dc:creator>
  <cp:keywords>Haidy Montasser</cp:keywords>
  <cp:lastModifiedBy>Pascale Hage</cp:lastModifiedBy>
  <cp:revision>97</cp:revision>
  <dcterms:created xsi:type="dcterms:W3CDTF">2022-06-01T17:54:06Z</dcterms:created>
  <dcterms:modified xsi:type="dcterms:W3CDTF">2025-04-18T16:42:36Z</dcterms:modified>
  <cp:category/>
</cp:coreProperties>
</file>