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50" r:id="rId1"/>
  </p:sldMasterIdLst>
  <p:notesMasterIdLst>
    <p:notesMasterId r:id="rId19"/>
  </p:notesMasterIdLst>
  <p:handoutMasterIdLst>
    <p:handoutMasterId r:id="rId20"/>
  </p:handoutMasterIdLst>
  <p:sldIdLst>
    <p:sldId id="256" r:id="rId2"/>
    <p:sldId id="281" r:id="rId3"/>
    <p:sldId id="282" r:id="rId4"/>
    <p:sldId id="267" r:id="rId5"/>
    <p:sldId id="283" r:id="rId6"/>
    <p:sldId id="284" r:id="rId7"/>
    <p:sldId id="260" r:id="rId8"/>
    <p:sldId id="286" r:id="rId9"/>
    <p:sldId id="295" r:id="rId10"/>
    <p:sldId id="296" r:id="rId11"/>
    <p:sldId id="297" r:id="rId12"/>
    <p:sldId id="262" r:id="rId13"/>
    <p:sldId id="290" r:id="rId14"/>
    <p:sldId id="298" r:id="rId15"/>
    <p:sldId id="299" r:id="rId16"/>
    <p:sldId id="300" r:id="rId17"/>
    <p:sldId id="294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68" autoAdjust="0"/>
    <p:restoredTop sz="94728"/>
  </p:normalViewPr>
  <p:slideViewPr>
    <p:cSldViewPr snapToGrid="0" snapToObjects="1">
      <p:cViewPr varScale="1">
        <p:scale>
          <a:sx n="107" d="100"/>
          <a:sy n="107" d="100"/>
        </p:scale>
        <p:origin x="876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42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807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7957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231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14829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76621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02943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01153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7087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926930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فـي وقــتِ ضَــعْـــفـــي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In My Moment of Weakness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Waqti</a:t>
            </a:r>
            <a:r>
              <a:rPr lang="en-US" dirty="0"/>
              <a:t> </a:t>
            </a:r>
            <a:r>
              <a:rPr lang="en-US" dirty="0" err="1"/>
              <a:t>Ḍaʻfī</a:t>
            </a:r>
            <a:endParaRPr lang="en-US" dirty="0"/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09ECE069-F608-9190-C07F-A29257734C7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Lyrics and Music by: </a:t>
            </a:r>
            <a:r>
              <a:rPr lang="en-US" dirty="0" err="1"/>
              <a:t>Bahgat</a:t>
            </a:r>
            <a:r>
              <a:rPr lang="en-US" dirty="0"/>
              <a:t> </a:t>
            </a:r>
            <a:r>
              <a:rPr lang="en-US" dirty="0" err="1"/>
              <a:t>Adly</a:t>
            </a:r>
            <a:endParaRPr lang="en-US" dirty="0"/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D1061D32-51F3-CA1E-16C7-3940D56B645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/>
              <a:t>Kalimāt</a:t>
            </a:r>
            <a:r>
              <a:rPr lang="en-US" dirty="0"/>
              <a:t> </a:t>
            </a:r>
            <a:r>
              <a:rPr lang="en-US" dirty="0" err="1"/>
              <a:t>waTalḥīn</a:t>
            </a:r>
            <a:r>
              <a:rPr lang="en-US" dirty="0"/>
              <a:t>: </a:t>
            </a:r>
            <a:r>
              <a:rPr lang="en-US" dirty="0" err="1"/>
              <a:t>Bahgat</a:t>
            </a:r>
            <a:r>
              <a:rPr lang="en-US" dirty="0"/>
              <a:t> </a:t>
            </a:r>
            <a:r>
              <a:rPr lang="en-US" dirty="0" err="1"/>
              <a:t>Adly</a:t>
            </a:r>
            <a:endParaRPr lang="en-US" dirty="0"/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EC237C75-6CD9-963C-F574-6361A80BD5F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KW" dirty="0"/>
              <a:t>كلمات وتلحين: بهجت عدلي</a:t>
            </a:r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6B2813-A516-44AB-BF24-B6FC0EA647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فــي وقــــتِ ضَــعـــفــــي</a:t>
            </a:r>
            <a:br>
              <a:rPr lang="ar-KW" dirty="0"/>
            </a:br>
            <a:r>
              <a:rPr lang="ar-KW" dirty="0"/>
              <a:t>أراكَ تَــشـفــيــنــي مِــن سَـــقــطَــتــي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C7AAC5-C673-410D-861C-2F1115F8982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In my moment of weakness, </a:t>
            </a:r>
            <a:br>
              <a:rPr lang="en-US" dirty="0"/>
            </a:br>
            <a:r>
              <a:rPr lang="en-US" dirty="0"/>
              <a:t>I see You heal me from my iniquity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D8EDA12-3CA8-4AD4-8F96-D3BEF67D699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Waqti</a:t>
            </a:r>
            <a:r>
              <a:rPr lang="en-US" dirty="0"/>
              <a:t> </a:t>
            </a:r>
            <a:r>
              <a:rPr lang="en-US" dirty="0" err="1"/>
              <a:t>Ḍaʻfī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Arāka</a:t>
            </a:r>
            <a:r>
              <a:rPr lang="en-US" dirty="0"/>
              <a:t> </a:t>
            </a:r>
            <a:r>
              <a:rPr lang="en-US" dirty="0" err="1"/>
              <a:t>Tashfīnī</a:t>
            </a:r>
            <a:r>
              <a:rPr lang="en-US" dirty="0"/>
              <a:t> Min </a:t>
            </a:r>
            <a:r>
              <a:rPr lang="en-US" dirty="0" err="1"/>
              <a:t>Saqṭatī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8857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ECDE3B-6469-44F6-99CD-A89207B18E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وعِـــنــــدَ ضــيـــقـــــي </a:t>
            </a:r>
            <a:br>
              <a:rPr lang="ar-KW" dirty="0"/>
            </a:br>
            <a:r>
              <a:rPr lang="ar-KW" dirty="0"/>
              <a:t>تــبــقَــى صَــديــقــي وسَــلــوَتـــي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C25401-4829-4B57-9CBB-BC5F129F69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And in my distress, </a:t>
            </a:r>
            <a:br>
              <a:rPr lang="en-US" dirty="0"/>
            </a:br>
            <a:r>
              <a:rPr lang="en-US" dirty="0"/>
              <a:t>You remain my consoling friend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A1CAD71-A3A4-42DC-8C98-3CB38C714AE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waʻEnda</a:t>
            </a:r>
            <a:r>
              <a:rPr lang="en-US" dirty="0"/>
              <a:t> </a:t>
            </a:r>
            <a:r>
              <a:rPr lang="en-US" dirty="0" err="1"/>
              <a:t>Ḍīqī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Tabqā</a:t>
            </a:r>
            <a:r>
              <a:rPr lang="en-US" dirty="0"/>
              <a:t> </a:t>
            </a:r>
            <a:r>
              <a:rPr lang="en-US" dirty="0" err="1"/>
              <a:t>Ṣadīqī</a:t>
            </a:r>
            <a:r>
              <a:rPr lang="en-US" dirty="0"/>
              <a:t> </a:t>
            </a:r>
            <a:r>
              <a:rPr lang="en-US" dirty="0" err="1"/>
              <a:t>waSalwatī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6080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إلــيَّ تـدنــو .. إلـيْـكَ أرنـــو .. مُــسَـــلِّــمًـا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reach out to me; </a:t>
            </a:r>
            <a:br>
              <a:rPr lang="en-US" dirty="0"/>
            </a:br>
            <a:r>
              <a:rPr lang="en-US" dirty="0"/>
              <a:t>I gaze at You, and I surrender …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Elayya</a:t>
            </a:r>
            <a:r>
              <a:rPr lang="en-US" dirty="0"/>
              <a:t> </a:t>
            </a:r>
            <a:r>
              <a:rPr lang="en-US" dirty="0" err="1"/>
              <a:t>Tadnū</a:t>
            </a:r>
            <a:r>
              <a:rPr lang="en-US" dirty="0"/>
              <a:t> .. ‛</a:t>
            </a:r>
            <a:r>
              <a:rPr lang="en-US" dirty="0" err="1"/>
              <a:t>Elayka</a:t>
            </a:r>
            <a:r>
              <a:rPr lang="en-US" dirty="0"/>
              <a:t> ‛</a:t>
            </a:r>
            <a:r>
              <a:rPr lang="en-US" dirty="0" err="1"/>
              <a:t>Arnū</a:t>
            </a:r>
            <a:r>
              <a:rPr lang="en-US" dirty="0"/>
              <a:t> .. </a:t>
            </a:r>
            <a:r>
              <a:rPr lang="en-US" dirty="0" err="1"/>
              <a:t>Musalliman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6819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51EAF0-3EBB-41DC-B2D5-0452DED19B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لَــســتُ لِــذاتــي، وَشَـهَـــواتــي </a:t>
            </a:r>
            <a:br>
              <a:rPr lang="ar-KW" dirty="0"/>
            </a:br>
            <a:r>
              <a:rPr lang="ar-KW" dirty="0"/>
              <a:t>بَـــل هـــا حَــيــاتـــي مِــلــكُــــكَ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CD19EE-E4C4-4B67-933B-49653F1D68D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No to selfishness and my own desires,</a:t>
            </a:r>
            <a:br>
              <a:rPr lang="en-US" dirty="0"/>
            </a:br>
            <a:r>
              <a:rPr lang="en-US" dirty="0"/>
              <a:t>but I pledge my life to You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5BB8F5-B800-42F2-8850-CA6728C3039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Lastu</a:t>
            </a:r>
            <a:r>
              <a:rPr lang="en-US" dirty="0"/>
              <a:t> </a:t>
            </a:r>
            <a:r>
              <a:rPr lang="en-US" dirty="0" err="1"/>
              <a:t>liDhātī</a:t>
            </a:r>
            <a:r>
              <a:rPr lang="en-US" dirty="0"/>
              <a:t> </a:t>
            </a:r>
            <a:r>
              <a:rPr lang="en-US" dirty="0" err="1"/>
              <a:t>waShahawātī</a:t>
            </a:r>
            <a:br>
              <a:rPr lang="en-US" dirty="0"/>
            </a:br>
            <a:r>
              <a:rPr lang="en-US" dirty="0"/>
              <a:t>Bal </a:t>
            </a:r>
            <a:r>
              <a:rPr lang="en-US" dirty="0" err="1"/>
              <a:t>Hā</a:t>
            </a:r>
            <a:r>
              <a:rPr lang="en-US" dirty="0"/>
              <a:t> </a:t>
            </a:r>
            <a:r>
              <a:rPr lang="en-US" dirty="0" err="1"/>
              <a:t>Ḥayātī</a:t>
            </a:r>
            <a:r>
              <a:rPr lang="en-US" dirty="0"/>
              <a:t> </a:t>
            </a:r>
            <a:r>
              <a:rPr lang="en-US" dirty="0" err="1"/>
              <a:t>Milkuka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6435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DC296E-7B80-431A-93AF-F497AAB28B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يــا رَبُّ إنِّـــي، لَـــكَ أعِـــنِّـــي </a:t>
            </a:r>
            <a:br>
              <a:rPr lang="ar-KW" dirty="0"/>
            </a:br>
            <a:r>
              <a:rPr lang="ar-KW" dirty="0"/>
              <a:t>وَخُــــذ يَـــــدي بِـــيَـــــدِكَ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094725-87BA-4175-9767-75D5E32D963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Oh my Lord, I belong to You, </a:t>
            </a:r>
            <a:br>
              <a:rPr lang="en-US" dirty="0"/>
            </a:br>
            <a:r>
              <a:rPr lang="en-US" dirty="0"/>
              <a:t>help me and hold my hand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83CC6B5-864A-4A59-B2FB-22D53F47132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Yā</a:t>
            </a:r>
            <a:r>
              <a:rPr lang="en-US" dirty="0"/>
              <a:t> Rabbu ‛</a:t>
            </a:r>
            <a:r>
              <a:rPr lang="en-US" dirty="0" err="1"/>
              <a:t>Ennī</a:t>
            </a:r>
            <a:r>
              <a:rPr lang="en-US" dirty="0"/>
              <a:t>, </a:t>
            </a:r>
            <a:r>
              <a:rPr lang="en-US" dirty="0" err="1"/>
              <a:t>Laka</a:t>
            </a:r>
            <a:r>
              <a:rPr lang="en-US" dirty="0"/>
              <a:t> ‛</a:t>
            </a:r>
            <a:r>
              <a:rPr lang="en-US" dirty="0" err="1"/>
              <a:t>Aʻennī</a:t>
            </a:r>
            <a:br>
              <a:rPr lang="en-US" dirty="0"/>
            </a:br>
            <a:r>
              <a:rPr lang="en-US" dirty="0" err="1"/>
              <a:t>waKhudh</a:t>
            </a:r>
            <a:r>
              <a:rPr lang="en-US" dirty="0"/>
              <a:t> </a:t>
            </a:r>
            <a:r>
              <a:rPr lang="en-US" dirty="0" err="1"/>
              <a:t>Yadī</a:t>
            </a:r>
            <a:r>
              <a:rPr lang="en-US" dirty="0"/>
              <a:t> </a:t>
            </a:r>
            <a:r>
              <a:rPr lang="en-US" dirty="0" err="1"/>
              <a:t>biYadika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053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عِــنــــدَ رُجـــوعـــي </a:t>
            </a:r>
            <a:br>
              <a:rPr lang="ar-KW" dirty="0"/>
            </a:br>
            <a:r>
              <a:rPr lang="ar-KW" dirty="0"/>
              <a:t>تَــمــسَـــح دُمــوعـــي، وَتَــرثــي لــــي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When I return, You wipe my tears away </a:t>
            </a:r>
            <a:br>
              <a:rPr lang="en-US" dirty="0"/>
            </a:br>
            <a:r>
              <a:rPr lang="en-US" dirty="0"/>
              <a:t>and You embrace me!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ʻEnda</a:t>
            </a:r>
            <a:r>
              <a:rPr lang="en-US" dirty="0"/>
              <a:t> </a:t>
            </a:r>
            <a:r>
              <a:rPr lang="en-US" dirty="0" err="1"/>
              <a:t>Rujūʻī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Tamsaḥ</a:t>
            </a:r>
            <a:r>
              <a:rPr lang="en-US" dirty="0"/>
              <a:t> </a:t>
            </a:r>
            <a:r>
              <a:rPr lang="en-US" dirty="0" err="1"/>
              <a:t>Dumūʻī</a:t>
            </a:r>
            <a:r>
              <a:rPr lang="en-US" dirty="0"/>
              <a:t> </a:t>
            </a:r>
            <a:r>
              <a:rPr lang="en-US" dirty="0" err="1"/>
              <a:t>waTarthī</a:t>
            </a:r>
            <a:r>
              <a:rPr lang="en-US" dirty="0"/>
              <a:t> </a:t>
            </a:r>
            <a:r>
              <a:rPr lang="en-US" dirty="0" err="1"/>
              <a:t>Lī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3486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تُـــشـــبِـــــعُ جُـــوعـــــي </a:t>
            </a:r>
            <a:br>
              <a:rPr lang="ar-KW" dirty="0"/>
            </a:br>
            <a:r>
              <a:rPr lang="ar-KW" dirty="0"/>
              <a:t>ربِّـــي يَـــســـوعــــي، وتَـهْــدِنــــــي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satiate my hunger, my Lord Jesus, </a:t>
            </a:r>
            <a:br>
              <a:rPr lang="en-US" dirty="0"/>
            </a:br>
            <a:r>
              <a:rPr lang="en-US" dirty="0"/>
              <a:t>and You guide me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Tushbiʻu</a:t>
            </a:r>
            <a:r>
              <a:rPr lang="en-US" dirty="0"/>
              <a:t> </a:t>
            </a:r>
            <a:r>
              <a:rPr lang="en-US" dirty="0" err="1"/>
              <a:t>Jūʻī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Yasūʻī</a:t>
            </a:r>
            <a:r>
              <a:rPr lang="en-US" dirty="0"/>
              <a:t> </a:t>
            </a:r>
            <a:r>
              <a:rPr lang="en-US" dirty="0" err="1"/>
              <a:t>waTahdinī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696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إلــيَّ تـدنــو .. إلـيْـكَ أرنـــو .. مُــسَـــلِّــمًـا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reach out to me; </a:t>
            </a:r>
            <a:br>
              <a:rPr lang="en-US" dirty="0"/>
            </a:br>
            <a:r>
              <a:rPr lang="en-US" dirty="0"/>
              <a:t>I gaze at You, and I surrender …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Elayya</a:t>
            </a:r>
            <a:r>
              <a:rPr lang="en-US" dirty="0"/>
              <a:t> </a:t>
            </a:r>
            <a:r>
              <a:rPr lang="en-US" dirty="0" err="1"/>
              <a:t>Tadnū</a:t>
            </a:r>
            <a:r>
              <a:rPr lang="en-US" dirty="0"/>
              <a:t> .. ‛</a:t>
            </a:r>
            <a:r>
              <a:rPr lang="en-US" dirty="0" err="1"/>
              <a:t>Elayka</a:t>
            </a:r>
            <a:r>
              <a:rPr lang="en-US" dirty="0"/>
              <a:t> ‛</a:t>
            </a:r>
            <a:r>
              <a:rPr lang="en-US" dirty="0" err="1"/>
              <a:t>Arnū</a:t>
            </a:r>
            <a:r>
              <a:rPr lang="en-US" dirty="0"/>
              <a:t> .. </a:t>
            </a:r>
            <a:r>
              <a:rPr lang="en-US" dirty="0" err="1"/>
              <a:t>Musalliman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796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51EAF0-3EBB-41DC-B2D5-0452DED19B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لَــســتُ لِــذاتــي، وَشَـهَـــواتــي </a:t>
            </a:r>
            <a:br>
              <a:rPr lang="ar-KW" dirty="0"/>
            </a:br>
            <a:r>
              <a:rPr lang="ar-KW" dirty="0"/>
              <a:t>بَـــل هـــا حَــيــاتـــي مِــلــكُــــكَ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CD19EE-E4C4-4B67-933B-49653F1D68D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No to selfishness and my own desires,</a:t>
            </a:r>
            <a:br>
              <a:rPr lang="en-US" dirty="0"/>
            </a:br>
            <a:r>
              <a:rPr lang="en-US" dirty="0"/>
              <a:t>but I pledge my life to You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5BB8F5-B800-42F2-8850-CA6728C3039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Lastu</a:t>
            </a:r>
            <a:r>
              <a:rPr lang="en-US" dirty="0"/>
              <a:t> </a:t>
            </a:r>
            <a:r>
              <a:rPr lang="en-US" dirty="0" err="1"/>
              <a:t>liDhātī</a:t>
            </a:r>
            <a:r>
              <a:rPr lang="en-US" dirty="0"/>
              <a:t> </a:t>
            </a:r>
            <a:r>
              <a:rPr lang="en-US" dirty="0" err="1"/>
              <a:t>waShahawātī</a:t>
            </a:r>
            <a:br>
              <a:rPr lang="en-US" dirty="0"/>
            </a:br>
            <a:r>
              <a:rPr lang="en-US" dirty="0"/>
              <a:t>Bal </a:t>
            </a:r>
            <a:r>
              <a:rPr lang="en-US" dirty="0" err="1"/>
              <a:t>Hā</a:t>
            </a:r>
            <a:r>
              <a:rPr lang="en-US" dirty="0"/>
              <a:t> </a:t>
            </a:r>
            <a:r>
              <a:rPr lang="en-US" dirty="0" err="1"/>
              <a:t>Ḥayātī</a:t>
            </a:r>
            <a:r>
              <a:rPr lang="en-US" dirty="0"/>
              <a:t> </a:t>
            </a:r>
            <a:r>
              <a:rPr lang="en-US" dirty="0" err="1"/>
              <a:t>Milkuka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846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DC296E-7B80-431A-93AF-F497AAB28B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يــا رَبُّ إنِّـــي، لَـــكَ أعِـــنِّـــي </a:t>
            </a:r>
            <a:br>
              <a:rPr lang="ar-KW" dirty="0"/>
            </a:br>
            <a:r>
              <a:rPr lang="ar-KW" dirty="0"/>
              <a:t>وَخُــــذ يَـــــدي بِـــيَـــــدِكَ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094725-87BA-4175-9767-75D5E32D963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Oh my Lord, I belong to You, </a:t>
            </a:r>
            <a:br>
              <a:rPr lang="en-US" dirty="0"/>
            </a:br>
            <a:r>
              <a:rPr lang="en-US" dirty="0"/>
              <a:t>help me and hold my hand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83CC6B5-864A-4A59-B2FB-22D53F47132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Yā</a:t>
            </a:r>
            <a:r>
              <a:rPr lang="en-US" dirty="0"/>
              <a:t> Rabbu ‛</a:t>
            </a:r>
            <a:r>
              <a:rPr lang="en-US" dirty="0" err="1"/>
              <a:t>Ennī</a:t>
            </a:r>
            <a:r>
              <a:rPr lang="en-US" dirty="0"/>
              <a:t>, </a:t>
            </a:r>
            <a:r>
              <a:rPr lang="en-US" dirty="0" err="1"/>
              <a:t>Laka</a:t>
            </a:r>
            <a:r>
              <a:rPr lang="en-US" dirty="0"/>
              <a:t> ‛</a:t>
            </a:r>
            <a:r>
              <a:rPr lang="en-US" dirty="0" err="1"/>
              <a:t>Aʻennī</a:t>
            </a:r>
            <a:br>
              <a:rPr lang="en-US" dirty="0"/>
            </a:br>
            <a:r>
              <a:rPr lang="en-US" dirty="0" err="1"/>
              <a:t>waKhudh</a:t>
            </a:r>
            <a:r>
              <a:rPr lang="en-US" dirty="0"/>
              <a:t> </a:t>
            </a:r>
            <a:r>
              <a:rPr lang="en-US" dirty="0" err="1"/>
              <a:t>Yadī</a:t>
            </a:r>
            <a:r>
              <a:rPr lang="en-US" dirty="0"/>
              <a:t> </a:t>
            </a:r>
            <a:r>
              <a:rPr lang="en-US" dirty="0" err="1"/>
              <a:t>biYadika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3509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ربِّــــــــي أراكَ </a:t>
            </a:r>
            <a:br>
              <a:rPr lang="ar-KW" dirty="0"/>
            </a:br>
            <a:r>
              <a:rPr lang="ar-KW" dirty="0" err="1"/>
              <a:t>أراكَ</a:t>
            </a:r>
            <a:r>
              <a:rPr lang="ar-KW" dirty="0"/>
              <a:t> دَرْبــــي وَنَـــسْــمَــــتــــي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see You, Lord, as my only path </a:t>
            </a:r>
            <a:br>
              <a:rPr lang="en-US" dirty="0"/>
            </a:br>
            <a:r>
              <a:rPr lang="en-US" dirty="0"/>
              <a:t>and my very breath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Rabbī</a:t>
            </a:r>
            <a:r>
              <a:rPr lang="en-US" dirty="0"/>
              <a:t> ‛</a:t>
            </a:r>
            <a:r>
              <a:rPr lang="en-US" dirty="0" err="1"/>
              <a:t>Arāka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Arāka</a:t>
            </a:r>
            <a:r>
              <a:rPr lang="en-US" dirty="0"/>
              <a:t> </a:t>
            </a:r>
            <a:r>
              <a:rPr lang="en-US" dirty="0" err="1"/>
              <a:t>Darbī</a:t>
            </a:r>
            <a:r>
              <a:rPr lang="en-US" dirty="0"/>
              <a:t> </a:t>
            </a:r>
            <a:r>
              <a:rPr lang="en-US" dirty="0" err="1"/>
              <a:t>waNasmatī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9298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مِــــن كُــــلِّ قــلــبــــــــي </a:t>
            </a:r>
            <a:br>
              <a:rPr lang="ar-KW" dirty="0"/>
            </a:br>
            <a:r>
              <a:rPr lang="ar-KW" dirty="0"/>
              <a:t>أُهْــديـــكَ حُـــبِّــــي وَبَـــسْــمَـــتـــــي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/>
              <a:t>I wholeheartedly present to You, </a:t>
            </a:r>
            <a:br>
              <a:rPr lang="en-US"/>
            </a:br>
            <a:r>
              <a:rPr lang="en-US"/>
              <a:t>the love and joy I have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Min Kulli </a:t>
            </a:r>
            <a:r>
              <a:rPr lang="en-US" dirty="0" err="1"/>
              <a:t>Qalbī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Uhdīka</a:t>
            </a:r>
            <a:r>
              <a:rPr lang="en-US" dirty="0"/>
              <a:t> </a:t>
            </a:r>
            <a:r>
              <a:rPr lang="en-US" dirty="0" err="1"/>
              <a:t>Ḥubbī</a:t>
            </a:r>
            <a:r>
              <a:rPr lang="en-US" dirty="0"/>
              <a:t> </a:t>
            </a:r>
            <a:r>
              <a:rPr lang="en-US" dirty="0" err="1"/>
              <a:t>waBasmatī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4842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إلــيَّ تـدنــو .. إلـيْـكَ أرنـــو .. مُــسَـــلِّــمًـا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reach out to me; </a:t>
            </a:r>
            <a:br>
              <a:rPr lang="en-US" dirty="0"/>
            </a:br>
            <a:r>
              <a:rPr lang="en-US" dirty="0"/>
              <a:t>I gaze at You, and I surrender …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Elayya</a:t>
            </a:r>
            <a:r>
              <a:rPr lang="en-US" dirty="0"/>
              <a:t> </a:t>
            </a:r>
            <a:r>
              <a:rPr lang="en-US" dirty="0" err="1"/>
              <a:t>Tadnū</a:t>
            </a:r>
            <a:r>
              <a:rPr lang="en-US" dirty="0"/>
              <a:t> .. ‛</a:t>
            </a:r>
            <a:r>
              <a:rPr lang="en-US" dirty="0" err="1"/>
              <a:t>Elayka</a:t>
            </a:r>
            <a:r>
              <a:rPr lang="en-US" dirty="0"/>
              <a:t> ‛</a:t>
            </a:r>
            <a:r>
              <a:rPr lang="en-US" dirty="0" err="1"/>
              <a:t>Arnū</a:t>
            </a:r>
            <a:r>
              <a:rPr lang="en-US" dirty="0"/>
              <a:t> .. </a:t>
            </a:r>
            <a:r>
              <a:rPr lang="en-US" dirty="0" err="1"/>
              <a:t>Musalliman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8163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51EAF0-3EBB-41DC-B2D5-0452DED19B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لَــســتُ لِــذاتــي، وَشَـهَـــواتــي </a:t>
            </a:r>
            <a:br>
              <a:rPr lang="ar-KW" dirty="0"/>
            </a:br>
            <a:r>
              <a:rPr lang="ar-KW" dirty="0"/>
              <a:t>بَـــل هـــا حَــيــاتـــي مِــلــكُــــكَ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CD19EE-E4C4-4B67-933B-49653F1D68D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No to selfishness and my own desires,</a:t>
            </a:r>
            <a:br>
              <a:rPr lang="en-US" dirty="0"/>
            </a:br>
            <a:r>
              <a:rPr lang="en-US" dirty="0"/>
              <a:t>but I pledge my life to You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5BB8F5-B800-42F2-8850-CA6728C3039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Lastu</a:t>
            </a:r>
            <a:r>
              <a:rPr lang="en-US" dirty="0"/>
              <a:t> </a:t>
            </a:r>
            <a:r>
              <a:rPr lang="en-US" dirty="0" err="1"/>
              <a:t>liDhātī</a:t>
            </a:r>
            <a:r>
              <a:rPr lang="en-US" dirty="0"/>
              <a:t> </a:t>
            </a:r>
            <a:r>
              <a:rPr lang="en-US" dirty="0" err="1"/>
              <a:t>waShahawātī</a:t>
            </a:r>
            <a:br>
              <a:rPr lang="en-US" dirty="0"/>
            </a:br>
            <a:r>
              <a:rPr lang="en-US" dirty="0"/>
              <a:t>Bal </a:t>
            </a:r>
            <a:r>
              <a:rPr lang="en-US" dirty="0" err="1"/>
              <a:t>Hā</a:t>
            </a:r>
            <a:r>
              <a:rPr lang="en-US" dirty="0"/>
              <a:t> </a:t>
            </a:r>
            <a:r>
              <a:rPr lang="en-US" dirty="0" err="1"/>
              <a:t>Ḥayātī</a:t>
            </a:r>
            <a:r>
              <a:rPr lang="en-US" dirty="0"/>
              <a:t> </a:t>
            </a:r>
            <a:r>
              <a:rPr lang="en-US" dirty="0" err="1"/>
              <a:t>Milkuka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4541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DC296E-7B80-431A-93AF-F497AAB28B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يــا رَبُّ إنِّـــي، لَـــكَ أعِـــنِّـــي </a:t>
            </a:r>
            <a:br>
              <a:rPr lang="ar-KW" dirty="0"/>
            </a:br>
            <a:r>
              <a:rPr lang="ar-KW" dirty="0"/>
              <a:t>وَخُــــذ يَـــــدي بِـــيَـــــدِكَ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094725-87BA-4175-9767-75D5E32D963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Oh my Lord, I belong to You, </a:t>
            </a:r>
            <a:br>
              <a:rPr lang="en-US" dirty="0"/>
            </a:br>
            <a:r>
              <a:rPr lang="en-US" dirty="0"/>
              <a:t>help me and hold my hand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83CC6B5-864A-4A59-B2FB-22D53F47132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Yā</a:t>
            </a:r>
            <a:r>
              <a:rPr lang="en-US" dirty="0"/>
              <a:t> Rabbu ‛</a:t>
            </a:r>
            <a:r>
              <a:rPr lang="en-US" dirty="0" err="1"/>
              <a:t>Ennī</a:t>
            </a:r>
            <a:r>
              <a:rPr lang="en-US" dirty="0"/>
              <a:t>, </a:t>
            </a:r>
            <a:r>
              <a:rPr lang="en-US" dirty="0" err="1"/>
              <a:t>Laka</a:t>
            </a:r>
            <a:r>
              <a:rPr lang="en-US" dirty="0"/>
              <a:t> ‛</a:t>
            </a:r>
            <a:r>
              <a:rPr lang="en-US" dirty="0" err="1"/>
              <a:t>Aʻennī</a:t>
            </a:r>
            <a:br>
              <a:rPr lang="en-US" dirty="0"/>
            </a:br>
            <a:r>
              <a:rPr lang="en-US" dirty="0" err="1"/>
              <a:t>waKhudh</a:t>
            </a:r>
            <a:r>
              <a:rPr lang="en-US" dirty="0"/>
              <a:t> </a:t>
            </a:r>
            <a:r>
              <a:rPr lang="en-US" dirty="0" err="1"/>
              <a:t>Yadī</a:t>
            </a:r>
            <a:r>
              <a:rPr lang="en-US" dirty="0"/>
              <a:t> </a:t>
            </a:r>
            <a:r>
              <a:rPr lang="en-US" dirty="0" err="1"/>
              <a:t>biYadika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5153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79645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448</TotalTime>
  <Words>510</Words>
  <Application>Microsoft Office PowerPoint</Application>
  <PresentationFormat>Widescreen</PresentationFormat>
  <Paragraphs>52</Paragraphs>
  <Slides>17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Times New Roman</vt:lpstr>
      <vt:lpstr>Calibri</vt:lpstr>
      <vt:lpstr>Calibri Light</vt:lpstr>
      <vt:lpstr>Arial</vt:lpstr>
      <vt:lpstr>5_Office Theme</vt:lpstr>
      <vt:lpstr>فـي وقــتِ ضَــعْـــفـــي</vt:lpstr>
      <vt:lpstr>فــي وقــــتِ ضَــعـــفــــي أراكَ تَــشـفــيــنــي مِــن سَـــقــطَــتــي</vt:lpstr>
      <vt:lpstr>وعِـــنــــدَ ضــيـــقـــــي  تــبــقَــى صَــديــقــي وسَــلــوَتـــي</vt:lpstr>
      <vt:lpstr>إلــيَّ تـدنــو .. إلـيْـكَ أرنـــو .. مُــسَـــلِّــمًـا</vt:lpstr>
      <vt:lpstr>لَــســتُ لِــذاتــي، وَشَـهَـــواتــي  بَـــل هـــا حَــيــاتـــي مِــلــكُــــكَ</vt:lpstr>
      <vt:lpstr>يــا رَبُّ إنِّـــي، لَـــكَ أعِـــنِّـــي  وَخُــــذ يَـــــدي بِـــيَـــــدِكَ</vt:lpstr>
      <vt:lpstr>عِــنــــدَ رُجـــوعـــي  تَــمــسَـــح دُمــوعـــي، وَتَــرثــي لــــي</vt:lpstr>
      <vt:lpstr>تُـــشـــبِـــــعُ جُـــوعـــــي  ربِّـــي يَـــســـوعــــي، وتَـهْــدِنــــــي</vt:lpstr>
      <vt:lpstr>إلــيَّ تـدنــو .. إلـيْـكَ أرنـــو .. مُــسَـــلِّــمًـا</vt:lpstr>
      <vt:lpstr>لَــســتُ لِــذاتــي، وَشَـهَـــواتــي  بَـــل هـــا حَــيــاتـــي مِــلــكُــــكَ</vt:lpstr>
      <vt:lpstr>يــا رَبُّ إنِّـــي، لَـــكَ أعِـــنِّـــي  وَخُــــذ يَـــــدي بِـــيَـــــدِكَ</vt:lpstr>
      <vt:lpstr>ربِّــــــــي أراكَ  أراكَ دَرْبــــي وَنَـــسْــمَــــتــــي</vt:lpstr>
      <vt:lpstr>مِــــن كُــــلِّ قــلــبــــــــي  أُهْــديـــكَ حُـــبِّــــي وَبَـــسْــمَـــتـــــي</vt:lpstr>
      <vt:lpstr>إلــيَّ تـدنــو .. إلـيْـكَ أرنـــو .. مُــسَـــلِّــمًـا</vt:lpstr>
      <vt:lpstr>لَــســتُ لِــذاتــي، وَشَـهَـــواتــي  بَـــل هـــا حَــيــاتـــي مِــلــكُــــكَ</vt:lpstr>
      <vt:lpstr>يــا رَبُّ إنِّـــي، لَـــكَ أعِـــنِّـــي  وَخُــــذ يَـــــدي بِـــيَـــــدِكَ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Fī Waqti Ḍaʻfī - في وقت ضعفي</dc:title>
  <dc:subject>In My Moment of Weakness</dc:subject>
  <dc:creator>Nizart</dc:creator>
  <cp:keywords>Bahgat Adly</cp:keywords>
  <cp:lastModifiedBy>Pascale Hage</cp:lastModifiedBy>
  <cp:revision>97</cp:revision>
  <dcterms:created xsi:type="dcterms:W3CDTF">2014-06-01T05:24:09Z</dcterms:created>
  <dcterms:modified xsi:type="dcterms:W3CDTF">2025-04-18T16:37:12Z</dcterms:modified>
  <cp:category/>
</cp:coreProperties>
</file>