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85" r:id="rId1"/>
  </p:sldMasterIdLst>
  <p:notesMasterIdLst>
    <p:notesMasterId r:id="rId15"/>
  </p:notesMasterIdLst>
  <p:sldIdLst>
    <p:sldId id="263" r:id="rId2"/>
    <p:sldId id="258" r:id="rId3"/>
    <p:sldId id="264" r:id="rId4"/>
    <p:sldId id="265" r:id="rId5"/>
    <p:sldId id="257" r:id="rId6"/>
    <p:sldId id="259" r:id="rId7"/>
    <p:sldId id="266" r:id="rId8"/>
    <p:sldId id="276" r:id="rId9"/>
    <p:sldId id="277" r:id="rId10"/>
    <p:sldId id="261" r:id="rId11"/>
    <p:sldId id="271" r:id="rId12"/>
    <p:sldId id="278" r:id="rId13"/>
    <p:sldId id="279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Ubuntu" panose="020B0504030602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D5157F-665A-4BA1-A2FA-D5F5EFFC46DE}" v="650" dt="2022-03-04T23:48:49.7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650EDE-81B0-4A30-8198-93FC89464307}" type="datetimeFigureOut">
              <a:rPr lang="en-US" smtClean="0"/>
              <a:t>17/03/2022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86A8E4-D564-4989-BB38-63D120FC58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097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86A8E4-D564-4989-BB38-63D120FC58B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466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596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373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482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698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3552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C9C47285-660F-4154-B27D-B3502CD22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5400" b="1"/>
              <a:t>يــا سَــيِّـــدي رَبِّـــي الـعَـظـيـــــم</a:t>
            </a:r>
            <a:endParaRPr lang="en-US" sz="5400" b="1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070C993-017D-40AD-BC96-8E73ED5C4A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Great Lord and Master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D094890-8E8F-4004-95D5-4A707A9BF7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r>
              <a:rPr lang="en-US" dirty="0" err="1"/>
              <a:t>Rabbīl</a:t>
            </a:r>
            <a:r>
              <a:rPr lang="en-US" dirty="0"/>
              <a:t> </a:t>
            </a:r>
            <a:r>
              <a:rPr lang="en-US" sz="4800" dirty="0"/>
              <a:t>‘</a:t>
            </a:r>
            <a:r>
              <a:rPr lang="en-US" dirty="0" err="1"/>
              <a:t>Aẓīm</a:t>
            </a:r>
            <a:endParaRPr lang="en-US" dirty="0"/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440691F2-83BB-4749-A9ED-992BDCF79E35}"/>
              </a:ext>
            </a:extLst>
          </p:cNvPr>
          <p:cNvSpPr txBox="1">
            <a:spLocks/>
          </p:cNvSpPr>
          <p:nvPr/>
        </p:nvSpPr>
        <p:spPr>
          <a:xfrm>
            <a:off x="152400" y="4983294"/>
            <a:ext cx="11826240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>
                <a:latin typeface="Ubuntu" panose="020B0504030602030204" pitchFamily="34" charset="0"/>
                <a:cs typeface="+mj-cs"/>
              </a:rPr>
              <a:t>كلمات</a:t>
            </a:r>
            <a:r>
              <a:rPr lang="ar-KW" sz="3200" b="0" dirty="0">
                <a:latin typeface="Ubuntu" panose="020B0504030602030204" pitchFamily="34" charset="0"/>
                <a:cs typeface="+mj-cs"/>
              </a:rPr>
              <a:t> وتلحين</a:t>
            </a:r>
            <a:r>
              <a:rPr lang="ar-SA" sz="3200" b="0" dirty="0">
                <a:latin typeface="Ubuntu" panose="020B0504030602030204" pitchFamily="34" charset="0"/>
                <a:cs typeface="+mj-cs"/>
              </a:rPr>
              <a:t>:</a:t>
            </a:r>
            <a:r>
              <a:rPr lang="ar-KW" sz="3200" b="0" dirty="0">
                <a:latin typeface="Ubuntu" panose="020B0504030602030204" pitchFamily="34" charset="0"/>
                <a:cs typeface="+mj-cs"/>
              </a:rPr>
              <a:t> صموئيل صبحي</a:t>
            </a:r>
            <a:endParaRPr lang="ar-SA" sz="3200" b="0" dirty="0">
              <a:latin typeface="Ubuntu" panose="020B0504030602030204" pitchFamily="34" charset="0"/>
              <a:cs typeface="+mj-cs"/>
            </a:endParaRP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C72CD304-0207-4EFE-B127-5248C3609641}"/>
              </a:ext>
            </a:extLst>
          </p:cNvPr>
          <p:cNvSpPr txBox="1">
            <a:spLocks/>
          </p:cNvSpPr>
          <p:nvPr/>
        </p:nvSpPr>
        <p:spPr>
          <a:xfrm>
            <a:off x="152400" y="5417955"/>
            <a:ext cx="1182624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  <a:latin typeface="+mj-lt"/>
              </a:rPr>
              <a:t>Kalimāt</a:t>
            </a:r>
            <a:r>
              <a:rPr lang="en-US" sz="3200" dirty="0">
                <a:effectLst/>
                <a:latin typeface="+mj-lt"/>
              </a:rPr>
              <a:t> </a:t>
            </a:r>
            <a:r>
              <a:rPr lang="en-US" sz="3200" dirty="0" err="1">
                <a:effectLst/>
                <a:latin typeface="+mj-lt"/>
              </a:rPr>
              <a:t>wa</a:t>
            </a:r>
            <a:r>
              <a:rPr lang="en-US" sz="3200" dirty="0">
                <a:effectLst/>
                <a:latin typeface="+mj-lt"/>
              </a:rPr>
              <a:t> </a:t>
            </a:r>
            <a:r>
              <a:rPr lang="en-US" sz="3200" dirty="0" err="1">
                <a:effectLst/>
                <a:latin typeface="+mj-lt"/>
              </a:rPr>
              <a:t>Talḥīn</a:t>
            </a:r>
            <a:r>
              <a:rPr lang="en-US" sz="3200" dirty="0">
                <a:effectLst/>
                <a:latin typeface="+mj-lt"/>
              </a:rPr>
              <a:t>: Samuel </a:t>
            </a:r>
            <a:r>
              <a:rPr lang="en-US" sz="3200" dirty="0" err="1">
                <a:effectLst/>
                <a:latin typeface="+mj-lt"/>
              </a:rPr>
              <a:t>Sobhy</a:t>
            </a:r>
            <a:endParaRPr lang="en-US" sz="3200" dirty="0">
              <a:effectLst/>
              <a:latin typeface="+mj-lt"/>
            </a:endParaRP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EC3FFFEA-0562-461C-B31D-659AA8A92A6B}"/>
              </a:ext>
            </a:extLst>
          </p:cNvPr>
          <p:cNvSpPr txBox="1">
            <a:spLocks/>
          </p:cNvSpPr>
          <p:nvPr/>
        </p:nvSpPr>
        <p:spPr>
          <a:xfrm>
            <a:off x="152400" y="5895946"/>
            <a:ext cx="1182624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Lyrics and Music by: Samuel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j-lt"/>
              </a:rPr>
              <a:t>Sobhy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0440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7042F3D-E25F-4851-B42F-D05E5DD70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/>
              <a:t>يــا سَــيِّـــدي رَبِّـــي الـعَـظـيـــــم</a:t>
            </a:r>
            <a:br>
              <a:rPr lang="ar-KW"/>
            </a:br>
            <a:r>
              <a:rPr lang="ar-KW"/>
              <a:t>آتـــي إِلَــيــــكَ إِنِّـــــي أَثــيــــــم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3AD31E-47DB-4646-9793-C7405CF9F4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</a:t>
            </a:r>
            <a:r>
              <a:rPr lang="en-US" sz="4400" dirty="0"/>
              <a:t>y great Lord and Master </a:t>
            </a:r>
            <a:br>
              <a:rPr lang="en-US" sz="4400" dirty="0"/>
            </a:br>
            <a:r>
              <a:rPr lang="en-US" sz="4400" dirty="0"/>
              <a:t>I come to You as I am, a sinner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FC16C04-8A20-4BB9-9562-18887C3ABB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+mj-lt"/>
              </a:rPr>
              <a:t>Yā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Sayyidī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Rabbīl</a:t>
            </a:r>
            <a:r>
              <a:rPr lang="en-US" dirty="0">
                <a:latin typeface="+mj-lt"/>
              </a:rPr>
              <a:t> </a:t>
            </a:r>
            <a:r>
              <a:rPr lang="en-US" sz="6600" dirty="0"/>
              <a:t>‘</a:t>
            </a:r>
            <a:r>
              <a:rPr lang="en-US" dirty="0" err="1">
                <a:latin typeface="+mj-lt"/>
              </a:rPr>
              <a:t>Aẓīm</a:t>
            </a:r>
            <a:r>
              <a:rPr lang="en-US" dirty="0">
                <a:latin typeface="+mj-lt"/>
              </a:rPr>
              <a:t> </a:t>
            </a:r>
            <a:br>
              <a:rPr lang="en-US" dirty="0">
                <a:latin typeface="+mj-lt"/>
              </a:rPr>
            </a:br>
            <a:r>
              <a:rPr lang="en-US" sz="6600" dirty="0"/>
              <a:t>‛</a:t>
            </a:r>
            <a:r>
              <a:rPr lang="en-US" dirty="0" err="1">
                <a:latin typeface="+mj-lt"/>
              </a:rPr>
              <a:t>Ātī</a:t>
            </a:r>
            <a:r>
              <a:rPr lang="en-US" dirty="0">
                <a:latin typeface="+mj-lt"/>
              </a:rPr>
              <a:t> </a:t>
            </a:r>
            <a:r>
              <a:rPr lang="en-US" sz="6600" dirty="0"/>
              <a:t>‛</a:t>
            </a:r>
            <a:r>
              <a:rPr lang="en-US" dirty="0" err="1">
                <a:latin typeface="+mj-lt"/>
              </a:rPr>
              <a:t>Elayka</a:t>
            </a:r>
            <a:r>
              <a:rPr lang="en-US" dirty="0">
                <a:latin typeface="+mj-lt"/>
              </a:rPr>
              <a:t> </a:t>
            </a:r>
            <a:r>
              <a:rPr lang="en-US" sz="6600" dirty="0"/>
              <a:t>‛</a:t>
            </a:r>
            <a:r>
              <a:rPr lang="en-US" sz="6600" dirty="0" err="1">
                <a:latin typeface="+mj-lt"/>
              </a:rPr>
              <a:t>Ennī</a:t>
            </a:r>
            <a:r>
              <a:rPr lang="en-US" sz="6600" dirty="0">
                <a:latin typeface="+mj-lt"/>
              </a:rPr>
              <a:t> </a:t>
            </a:r>
            <a:r>
              <a:rPr lang="en-US" sz="6600" dirty="0"/>
              <a:t>‛</a:t>
            </a:r>
            <a:r>
              <a:rPr lang="en-US" sz="6600" dirty="0" err="1">
                <a:latin typeface="+mj-lt"/>
              </a:rPr>
              <a:t>Athīm</a:t>
            </a:r>
            <a:endParaRPr lang="en-US" sz="6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9231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7042F3D-E25F-4851-B42F-D05E5DD70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فَـانـظُــر إِلَــيّ وَاغـفِــر ذَنـبـــي </a:t>
            </a:r>
            <a:br>
              <a:rPr lang="ar-KW" dirty="0"/>
            </a:br>
            <a:r>
              <a:rPr lang="ar-KW" dirty="0"/>
              <a:t>مِــن فَــضْـلِــكَ طَـهِّـــر قَـلـبـــي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3AD31E-47DB-4646-9793-C7405CF9F4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Consider me and forgive my sins</a:t>
            </a:r>
            <a:br>
              <a:rPr lang="en-US" dirty="0"/>
            </a:br>
            <a:r>
              <a:rPr lang="en-US" dirty="0"/>
              <a:t>Please cleanse my heart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FC16C04-8A20-4BB9-9562-18887C3ABBF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faEn</a:t>
            </a:r>
            <a:r>
              <a:rPr lang="en-US" dirty="0" err="1">
                <a:cs typeface="Calibri Light" panose="020F0302020204030204" pitchFamily="34" charset="0"/>
              </a:rPr>
              <a:t>ẓur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sz="6600" dirty="0"/>
              <a:t>‛</a:t>
            </a:r>
            <a:r>
              <a:rPr lang="en-US" dirty="0" err="1">
                <a:cs typeface="Calibri Light" panose="020F0302020204030204" pitchFamily="34" charset="0"/>
              </a:rPr>
              <a:t>Elay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waEghfer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Dhanbī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br>
              <a:rPr lang="en-US" dirty="0">
                <a:cs typeface="Calibri Light" panose="020F0302020204030204" pitchFamily="34" charset="0"/>
              </a:rPr>
            </a:br>
            <a:r>
              <a:rPr lang="en-US" dirty="0">
                <a:cs typeface="Calibri Light" panose="020F0302020204030204" pitchFamily="34" charset="0"/>
              </a:rPr>
              <a:t>Min </a:t>
            </a:r>
            <a:r>
              <a:rPr lang="en-US" dirty="0" err="1">
                <a:cs typeface="Calibri Light" panose="020F0302020204030204" pitchFamily="34" charset="0"/>
              </a:rPr>
              <a:t>Faḍlika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Ṭahher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Qalbī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2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16D37-F249-4C0F-8421-07A799A20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أَعـظَــمَ حُــبَّــكَ لـــي </a:t>
            </a:r>
            <a:br>
              <a:rPr lang="ar-KW" dirty="0"/>
            </a:br>
            <a:r>
              <a:rPr lang="ar-KW" dirty="0"/>
              <a:t>إِذ قَــد صُـلِــبـتَ ذا مِــن أَجـلـــي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95DD1D-36C9-4B5E-AD8C-0A1334F22E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great is Your love for me, </a:t>
            </a:r>
            <a:br>
              <a:rPr lang="en-US" dirty="0"/>
            </a:br>
            <a:r>
              <a:rPr lang="en-US" dirty="0"/>
              <a:t>That You have been crucified for my sake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ADE56F-C936-448F-B7DE-36787DE41C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Aʻ</a:t>
            </a:r>
            <a:r>
              <a:rPr lang="en-US" dirty="0" err="1">
                <a:cs typeface="Calibri Light" panose="020F0302020204030204" pitchFamily="34" charset="0"/>
              </a:rPr>
              <a:t>ẓama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Ḥubbaka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Lī</a:t>
            </a:r>
            <a:br>
              <a:rPr lang="en-US" dirty="0">
                <a:cs typeface="Calibri Light" panose="020F0302020204030204" pitchFamily="34" charset="0"/>
              </a:rPr>
            </a:br>
            <a:r>
              <a:rPr lang="en-US" sz="6600" dirty="0"/>
              <a:t>‛</a:t>
            </a:r>
            <a:r>
              <a:rPr lang="en-US" dirty="0"/>
              <a:t>Edh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>
                <a:cs typeface="Calibri Light" panose="020F0302020204030204" pitchFamily="34" charset="0"/>
              </a:rPr>
              <a:t>Ṣulebta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Dhā</a:t>
            </a:r>
            <a:r>
              <a:rPr lang="en-US" dirty="0">
                <a:cs typeface="Calibri Light" panose="020F0302020204030204" pitchFamily="34" charset="0"/>
              </a:rPr>
              <a:t> Min </a:t>
            </a:r>
            <a:r>
              <a:rPr lang="en-US" sz="6600" dirty="0"/>
              <a:t>‛</a:t>
            </a:r>
            <a:r>
              <a:rPr lang="en-US" dirty="0" err="1"/>
              <a:t>Ajl</a:t>
            </a:r>
            <a:r>
              <a:rPr lang="en-US" dirty="0" err="1">
                <a:cs typeface="Calibri Light" panose="020F0302020204030204" pitchFamily="34" charset="0"/>
              </a:rPr>
              <a:t>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30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145620-01EC-4B60-A64C-21F1F2726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مُــحــتَــمِـــلاً كُــــلَّ الـهَـــوان </a:t>
            </a:r>
            <a:br>
              <a:rPr lang="ar-KW" dirty="0"/>
            </a:br>
            <a:r>
              <a:rPr lang="ar-KW" dirty="0"/>
              <a:t>لِــكَــي تُــعِــــدَّ لِـــيَ مَــكــــان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144ECF3-4303-4C8F-86E0-47C57A9A97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Bearing all the pain </a:t>
            </a:r>
            <a:br>
              <a:rPr lang="en-US" dirty="0"/>
            </a:br>
            <a:r>
              <a:rPr lang="en-US" dirty="0"/>
              <a:t>To prepare for me a heavenly place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0F598-F4EB-4C6A-808E-8DCF189D252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Muḥtamilan</a:t>
            </a:r>
            <a:r>
              <a:rPr lang="en-US" dirty="0"/>
              <a:t> </a:t>
            </a:r>
            <a:r>
              <a:rPr lang="en-US" dirty="0" err="1"/>
              <a:t>Kullal</a:t>
            </a:r>
            <a:r>
              <a:rPr lang="en-US" dirty="0"/>
              <a:t> </a:t>
            </a:r>
            <a:r>
              <a:rPr lang="en-US" dirty="0" err="1"/>
              <a:t>Hawān</a:t>
            </a:r>
            <a:br>
              <a:rPr lang="en-US" dirty="0"/>
            </a:br>
            <a:r>
              <a:rPr lang="en-US" dirty="0" err="1"/>
              <a:t>liKay</a:t>
            </a:r>
            <a:r>
              <a:rPr lang="en-US" dirty="0"/>
              <a:t> </a:t>
            </a:r>
            <a:r>
              <a:rPr lang="en-US" dirty="0" err="1"/>
              <a:t>Tuʻedda</a:t>
            </a:r>
            <a:r>
              <a:rPr lang="en-US" dirty="0"/>
              <a:t> </a:t>
            </a:r>
            <a:r>
              <a:rPr lang="en-US" dirty="0" err="1"/>
              <a:t>Leya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38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9D0B238-EAD7-455C-BA21-7808D3F7B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/>
              <a:t>كُــنــتُ وَحْــدي بِــلا رَفـيـــق </a:t>
            </a:r>
            <a:br>
              <a:rPr lang="ar-KW"/>
            </a:br>
            <a:r>
              <a:rPr lang="ar-KW"/>
              <a:t>وَالآن رَبِّـــي أَنــتَ الـصّـديـــق</a:t>
            </a:r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3A847DA-21D6-4139-B321-0E28748408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was alone without a friend</a:t>
            </a:r>
            <a:br>
              <a:rPr lang="en-US" dirty="0"/>
            </a:br>
            <a:r>
              <a:rPr lang="en-US" dirty="0"/>
              <a:t>And now, Lord, you became mine!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6DDE19-5371-4FCB-8C8D-8224FBDDAA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err="1"/>
              <a:t>Kuntu</a:t>
            </a:r>
            <a:r>
              <a:rPr lang="en-US"/>
              <a:t> </a:t>
            </a:r>
            <a:r>
              <a:rPr lang="en-US" err="1"/>
              <a:t>Waḥdī</a:t>
            </a:r>
            <a:r>
              <a:rPr lang="en-US"/>
              <a:t> </a:t>
            </a:r>
            <a:r>
              <a:rPr lang="en-US" err="1"/>
              <a:t>biLā</a:t>
            </a:r>
            <a:r>
              <a:rPr lang="en-US"/>
              <a:t> </a:t>
            </a:r>
            <a:r>
              <a:rPr lang="en-US" err="1"/>
              <a:t>Rafīq</a:t>
            </a:r>
            <a:br>
              <a:rPr lang="en-US"/>
            </a:br>
            <a:r>
              <a:rPr lang="en-US" err="1"/>
              <a:t>wal</a:t>
            </a:r>
            <a:r>
              <a:rPr lang="en-US" sz="6600" err="1"/>
              <a:t>‛</a:t>
            </a:r>
            <a:r>
              <a:rPr lang="en-US" err="1"/>
              <a:t>Āna</a:t>
            </a:r>
            <a:r>
              <a:rPr lang="en-US"/>
              <a:t> </a:t>
            </a:r>
            <a:r>
              <a:rPr lang="en-US" err="1"/>
              <a:t>Rabbī</a:t>
            </a:r>
            <a:r>
              <a:rPr lang="en-US"/>
              <a:t> </a:t>
            </a:r>
            <a:r>
              <a:rPr lang="en-US" sz="6600"/>
              <a:t>‛</a:t>
            </a:r>
            <a:r>
              <a:rPr lang="en-US"/>
              <a:t>Anta </a:t>
            </a:r>
            <a:r>
              <a:rPr lang="en-US" err="1"/>
              <a:t>Ṣṣadīq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78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87CD26-17BF-4210-BE52-48B7AE0F3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/>
              <a:t>تُــرشِــدُنــــي أَيـــا حَـبـيــــب </a:t>
            </a:r>
            <a:br>
              <a:rPr lang="ar-KW"/>
            </a:br>
            <a:r>
              <a:rPr lang="ar-KW"/>
              <a:t>وَأَدعـــوكَ فَـتَـســتَـجــيــــــب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10F39CB-DD56-4A4C-9830-C343746BF6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lead me, my Beloved</a:t>
            </a:r>
          </a:p>
          <a:p>
            <a:r>
              <a:rPr lang="en-US" dirty="0"/>
              <a:t>I call upon You and You answer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A963021-BA4D-4A52-BE09-20C4A27830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err="1">
                <a:effectLst/>
              </a:rPr>
              <a:t>Turshidunī</a:t>
            </a:r>
            <a:r>
              <a:rPr lang="en-US">
                <a:effectLst/>
              </a:rPr>
              <a:t> </a:t>
            </a:r>
            <a:r>
              <a:rPr lang="en-US" sz="6600"/>
              <a:t>‛</a:t>
            </a:r>
            <a:r>
              <a:rPr lang="en-US" sz="6600" err="1"/>
              <a:t>Ay</a:t>
            </a:r>
            <a:r>
              <a:rPr lang="en-US" err="1">
                <a:effectLst/>
              </a:rPr>
              <a:t>ā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Ḥabīb</a:t>
            </a:r>
            <a:r>
              <a:rPr lang="en-US">
                <a:effectLst/>
              </a:rPr>
              <a:t> </a:t>
            </a:r>
            <a:br>
              <a:rPr lang="en-US">
                <a:effectLst/>
              </a:rPr>
            </a:br>
            <a:r>
              <a:rPr lang="en-US" err="1">
                <a:effectLst/>
              </a:rPr>
              <a:t>wa</a:t>
            </a:r>
            <a:r>
              <a:rPr lang="en-US" sz="6600" err="1"/>
              <a:t>‛Ad‘</a:t>
            </a:r>
            <a:r>
              <a:rPr lang="en-US" err="1">
                <a:effectLst/>
              </a:rPr>
              <a:t>ūka</a:t>
            </a:r>
            <a:r>
              <a:rPr lang="en-US">
                <a:effectLst/>
              </a:rPr>
              <a:t> </a:t>
            </a:r>
            <a:r>
              <a:rPr lang="en-US" err="1">
                <a:effectLst/>
              </a:rPr>
              <a:t>faTastajīb</a:t>
            </a:r>
            <a:endParaRPr lang="en-US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0484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16D37-F249-4C0F-8421-07A799A20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أَعـظَــمَ حُــبَّــكَ لـــي </a:t>
            </a:r>
            <a:br>
              <a:rPr lang="ar-KW" dirty="0"/>
            </a:br>
            <a:r>
              <a:rPr lang="ar-KW" dirty="0"/>
              <a:t>إِذ قَــد صُـلِــبـتَ ذا مِــن أَجـلـــي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95DD1D-36C9-4B5E-AD8C-0A1334F22E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great is Your love for me, </a:t>
            </a:r>
            <a:br>
              <a:rPr lang="en-US" dirty="0"/>
            </a:br>
            <a:r>
              <a:rPr lang="en-US" dirty="0"/>
              <a:t>That You have been crucified for my sake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ADE56F-C936-448F-B7DE-36787DE41C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Aʻ</a:t>
            </a:r>
            <a:r>
              <a:rPr lang="en-US" dirty="0" err="1">
                <a:cs typeface="Calibri Light" panose="020F0302020204030204" pitchFamily="34" charset="0"/>
              </a:rPr>
              <a:t>ẓama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Ḥubbaka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Lī</a:t>
            </a:r>
            <a:br>
              <a:rPr lang="en-US" dirty="0">
                <a:cs typeface="Calibri Light" panose="020F0302020204030204" pitchFamily="34" charset="0"/>
              </a:rPr>
            </a:br>
            <a:r>
              <a:rPr lang="en-US" sz="6600" dirty="0"/>
              <a:t>‛</a:t>
            </a:r>
            <a:r>
              <a:rPr lang="en-US" dirty="0"/>
              <a:t>Edh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>
                <a:cs typeface="Calibri Light" panose="020F0302020204030204" pitchFamily="34" charset="0"/>
              </a:rPr>
              <a:t>Ṣulebta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Dhā</a:t>
            </a:r>
            <a:r>
              <a:rPr lang="en-US" dirty="0">
                <a:cs typeface="Calibri Light" panose="020F0302020204030204" pitchFamily="34" charset="0"/>
              </a:rPr>
              <a:t> Min </a:t>
            </a:r>
            <a:r>
              <a:rPr lang="en-US" sz="6600" dirty="0"/>
              <a:t>‛</a:t>
            </a:r>
            <a:r>
              <a:rPr lang="en-US" dirty="0" err="1"/>
              <a:t>Ajl</a:t>
            </a:r>
            <a:r>
              <a:rPr lang="en-US" dirty="0" err="1">
                <a:cs typeface="Calibri Light" panose="020F0302020204030204" pitchFamily="34" charset="0"/>
              </a:rPr>
              <a:t>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45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145620-01EC-4B60-A64C-21F1F2726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مُــحــتَــمِـــلاً كُــــلَّ الـهَـــوان </a:t>
            </a:r>
            <a:br>
              <a:rPr lang="ar-KW" dirty="0"/>
            </a:br>
            <a:r>
              <a:rPr lang="ar-KW" dirty="0"/>
              <a:t>لِــكَــي تُــعِــــدَّ لِـــيَ مَــكــــان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144ECF3-4303-4C8F-86E0-47C57A9A97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Bearing all the pain </a:t>
            </a:r>
            <a:br>
              <a:rPr lang="en-US" dirty="0"/>
            </a:br>
            <a:r>
              <a:rPr lang="en-US" dirty="0"/>
              <a:t>To prepare for me a heavenly place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0F598-F4EB-4C6A-808E-8DCF189D252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Muḥtamilan</a:t>
            </a:r>
            <a:r>
              <a:rPr lang="en-US" dirty="0"/>
              <a:t> </a:t>
            </a:r>
            <a:r>
              <a:rPr lang="en-US" dirty="0" err="1"/>
              <a:t>Kullal</a:t>
            </a:r>
            <a:r>
              <a:rPr lang="en-US" dirty="0"/>
              <a:t> </a:t>
            </a:r>
            <a:r>
              <a:rPr lang="en-US" dirty="0" err="1"/>
              <a:t>Hawān</a:t>
            </a:r>
            <a:br>
              <a:rPr lang="en-US" dirty="0"/>
            </a:br>
            <a:r>
              <a:rPr lang="en-US" dirty="0" err="1"/>
              <a:t>liKay</a:t>
            </a:r>
            <a:r>
              <a:rPr lang="en-US" dirty="0"/>
              <a:t> </a:t>
            </a:r>
            <a:r>
              <a:rPr lang="en-US" dirty="0" err="1"/>
              <a:t>Tuʻedda</a:t>
            </a:r>
            <a:r>
              <a:rPr lang="en-US" dirty="0"/>
              <a:t> </a:t>
            </a:r>
            <a:r>
              <a:rPr lang="en-US" dirty="0" err="1"/>
              <a:t>Leya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13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0D71B-6538-4C43-9D9B-A11EF43DF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يــا إِخـــوَتــي أَصــغـــوا إِلَــــيّ </a:t>
            </a:r>
            <a:br>
              <a:rPr lang="ar-KW" dirty="0"/>
            </a:br>
            <a:r>
              <a:rPr lang="ar-KW" dirty="0"/>
              <a:t>هــذا إِلــهــي أَشــفَـــق عَــلَـــيّ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9F05A5-CFA4-4A7E-AD1A-03F4C334B9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Dear brothers, listen to me: </a:t>
            </a:r>
            <a:br>
              <a:rPr lang="en-US" dirty="0"/>
            </a:br>
            <a:r>
              <a:rPr lang="en-US" dirty="0"/>
              <a:t>This is my God who had mercy on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C9AA52-791C-4462-A9F1-B97A817F3B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Ekwatī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sz="6600" dirty="0" err="1"/>
              <a:t>A</a:t>
            </a:r>
            <a:r>
              <a:rPr lang="en-US" dirty="0" err="1"/>
              <a:t>ṣghū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sz="6600" dirty="0" err="1"/>
              <a:t>Elay</a:t>
            </a:r>
            <a:br>
              <a:rPr lang="en-US" sz="6600" dirty="0"/>
            </a:br>
            <a:r>
              <a:rPr lang="en-US" sz="6600" dirty="0" err="1"/>
              <a:t>H</a:t>
            </a:r>
            <a:r>
              <a:rPr lang="en-US" dirty="0" err="1"/>
              <a:t>ādhā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sz="6600" dirty="0" err="1"/>
              <a:t>El</a:t>
            </a:r>
            <a:r>
              <a:rPr lang="en-US" dirty="0" err="1"/>
              <a:t>āhī</a:t>
            </a:r>
            <a:r>
              <a:rPr lang="en-US" dirty="0"/>
              <a:t> </a:t>
            </a:r>
            <a:r>
              <a:rPr lang="en-US" sz="6600" dirty="0"/>
              <a:t>‛Ashfaq ‘Alay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92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E822B-2895-4EBE-9587-79AE7ACAE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حَــرَّرَنـــي رَبِّــــي الـغَــــنــــي </a:t>
            </a:r>
            <a:br>
              <a:rPr lang="ar-KW" dirty="0"/>
            </a:br>
            <a:r>
              <a:rPr lang="ar-KW" dirty="0"/>
              <a:t>مِــــنَ الآثـــــامِ خَـلَّــصَـــنـــــي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5209CC-2CC4-4B73-8178-38C353FDE6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rich Lord has redeemed me</a:t>
            </a:r>
            <a:br>
              <a:rPr lang="en-US" dirty="0"/>
            </a:br>
            <a:r>
              <a:rPr lang="en-US" dirty="0"/>
              <a:t>He has saved me from my sins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91A12-C9D7-41D6-A21A-4CDF07193C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Ḥarraranī</a:t>
            </a:r>
            <a:r>
              <a:rPr lang="en-US" dirty="0"/>
              <a:t> </a:t>
            </a:r>
            <a:r>
              <a:rPr lang="en-US" dirty="0" err="1"/>
              <a:t>Rabbīl</a:t>
            </a:r>
            <a:r>
              <a:rPr lang="en-US" dirty="0"/>
              <a:t> </a:t>
            </a:r>
            <a:r>
              <a:rPr lang="en-US" dirty="0" err="1"/>
              <a:t>Ghanī</a:t>
            </a:r>
            <a:br>
              <a:rPr lang="en-US" dirty="0"/>
            </a:br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sz="6600" dirty="0" err="1"/>
              <a:t>Āth</a:t>
            </a:r>
            <a:r>
              <a:rPr lang="en-US" dirty="0" err="1"/>
              <a:t>āme</a:t>
            </a:r>
            <a:r>
              <a:rPr lang="en-US" dirty="0"/>
              <a:t> </a:t>
            </a:r>
            <a:r>
              <a:rPr lang="en-US" dirty="0" err="1"/>
              <a:t>Khallaṣanī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84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16D37-F249-4C0F-8421-07A799A20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مــا أَعـظَــمَ حُــبَّــكَ لـــي </a:t>
            </a:r>
            <a:br>
              <a:rPr lang="ar-KW" dirty="0"/>
            </a:br>
            <a:r>
              <a:rPr lang="ar-KW" dirty="0"/>
              <a:t>إِذ قَــد صُـلِــبـتَ ذا مِــن أَجـلـــي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95DD1D-36C9-4B5E-AD8C-0A1334F22E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great is Your love for me, </a:t>
            </a:r>
            <a:br>
              <a:rPr lang="en-US" dirty="0"/>
            </a:br>
            <a:r>
              <a:rPr lang="en-US" dirty="0"/>
              <a:t>That You have been crucified for my sake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ADE56F-C936-448F-B7DE-36787DE41C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Aʻ</a:t>
            </a:r>
            <a:r>
              <a:rPr lang="en-US" dirty="0" err="1">
                <a:cs typeface="Calibri Light" panose="020F0302020204030204" pitchFamily="34" charset="0"/>
              </a:rPr>
              <a:t>ẓama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Ḥubbaka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Lī</a:t>
            </a:r>
            <a:br>
              <a:rPr lang="en-US" dirty="0">
                <a:cs typeface="Calibri Light" panose="020F0302020204030204" pitchFamily="34" charset="0"/>
              </a:rPr>
            </a:br>
            <a:r>
              <a:rPr lang="en-US" sz="6600" dirty="0"/>
              <a:t>‛</a:t>
            </a:r>
            <a:r>
              <a:rPr lang="en-US" dirty="0"/>
              <a:t>Edh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>
                <a:cs typeface="Calibri Light" panose="020F0302020204030204" pitchFamily="34" charset="0"/>
              </a:rPr>
              <a:t>Ṣulebta</a:t>
            </a:r>
            <a:r>
              <a:rPr lang="en-US" dirty="0">
                <a:cs typeface="Calibri Light" panose="020F0302020204030204" pitchFamily="34" charset="0"/>
              </a:rPr>
              <a:t> </a:t>
            </a:r>
            <a:r>
              <a:rPr lang="en-US" dirty="0" err="1">
                <a:cs typeface="Calibri Light" panose="020F0302020204030204" pitchFamily="34" charset="0"/>
              </a:rPr>
              <a:t>Dhā</a:t>
            </a:r>
            <a:r>
              <a:rPr lang="en-US" dirty="0">
                <a:cs typeface="Calibri Light" panose="020F0302020204030204" pitchFamily="34" charset="0"/>
              </a:rPr>
              <a:t> Min </a:t>
            </a:r>
            <a:r>
              <a:rPr lang="en-US" sz="6600" dirty="0"/>
              <a:t>‛</a:t>
            </a:r>
            <a:r>
              <a:rPr lang="en-US" dirty="0" err="1"/>
              <a:t>Ajl</a:t>
            </a:r>
            <a:r>
              <a:rPr lang="en-US" dirty="0" err="1">
                <a:cs typeface="Calibri Light" panose="020F0302020204030204" pitchFamily="34" charset="0"/>
              </a:rPr>
              <a:t>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51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145620-01EC-4B60-A64C-21F1F2726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مُــحــتَــمِـــلاً كُــــلَّ الـهَـــوان </a:t>
            </a:r>
            <a:br>
              <a:rPr lang="ar-KW" dirty="0"/>
            </a:br>
            <a:r>
              <a:rPr lang="ar-KW" dirty="0"/>
              <a:t>لِــكَــي تُــعِــــدَّ لِـــيَ مَــكــــان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144ECF3-4303-4C8F-86E0-47C57A9A97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Bearing all the pain </a:t>
            </a:r>
            <a:br>
              <a:rPr lang="en-US" dirty="0"/>
            </a:br>
            <a:r>
              <a:rPr lang="en-US" dirty="0"/>
              <a:t>To prepare for me a heavenly place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0F598-F4EB-4C6A-808E-8DCF189D252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Muḥtamilan</a:t>
            </a:r>
            <a:r>
              <a:rPr lang="en-US" dirty="0"/>
              <a:t> </a:t>
            </a:r>
            <a:r>
              <a:rPr lang="en-US" dirty="0" err="1"/>
              <a:t>Kullal</a:t>
            </a:r>
            <a:r>
              <a:rPr lang="en-US" dirty="0"/>
              <a:t> </a:t>
            </a:r>
            <a:r>
              <a:rPr lang="en-US" dirty="0" err="1"/>
              <a:t>Hawān</a:t>
            </a:r>
            <a:br>
              <a:rPr lang="en-US" dirty="0"/>
            </a:br>
            <a:r>
              <a:rPr lang="en-US" dirty="0" err="1"/>
              <a:t>liKay</a:t>
            </a:r>
            <a:r>
              <a:rPr lang="en-US" dirty="0"/>
              <a:t> </a:t>
            </a:r>
            <a:r>
              <a:rPr lang="en-US" dirty="0" err="1"/>
              <a:t>Tuʻedda</a:t>
            </a:r>
            <a:r>
              <a:rPr lang="en-US" dirty="0"/>
              <a:t> </a:t>
            </a:r>
            <a:r>
              <a:rPr lang="en-US" dirty="0" err="1"/>
              <a:t>Leya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41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Hymns Template (NFGM BG 90%)" id="{DC44AA95-6F5B-47AB-947D-13DBD726890B}" vid="{F89E2A95-654E-4701-8936-4874D0A249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450</Words>
  <Application>Microsoft Office PowerPoint</Application>
  <PresentationFormat>Widescreen</PresentationFormat>
  <Paragraphs>44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Times New Roman</vt:lpstr>
      <vt:lpstr>Ubuntu</vt:lpstr>
      <vt:lpstr>Calibri Light</vt:lpstr>
      <vt:lpstr>Arial</vt:lpstr>
      <vt:lpstr>Calibri</vt:lpstr>
      <vt:lpstr>2_Office Theme</vt:lpstr>
      <vt:lpstr>يــا سَــيِّـــدي رَبِّـــي الـعَـظـيـــــم</vt:lpstr>
      <vt:lpstr>يــا سَــيِّـــدي رَبِّـــي الـعَـظـيـــــم آتـــي إِلَــيــــكَ إِنِّـــــي أَثــيــــــم</vt:lpstr>
      <vt:lpstr>فَـانـظُــر إِلَــيّ وَاغـفِــر ذَنـبـــي  مِــن فَــضْـلِــكَ طَـهِّـــر قَـلـبـــي</vt:lpstr>
      <vt:lpstr>مــا أَعـظَــمَ حُــبَّــكَ لـــي  إِذ قَــد صُـلِــبـتَ ذا مِــن أَجـلـــي</vt:lpstr>
      <vt:lpstr>مُــحــتَــمِـــلاً كُــــلَّ الـهَـــوان  لِــكَــي تُــعِــــدَّ لِـــيَ مَــكــــان</vt:lpstr>
      <vt:lpstr>كُــنــتُ وَحْــدي بِــلا رَفـيـــق  وَالآن رَبِّـــي أَنــتَ الـصّـديـــق</vt:lpstr>
      <vt:lpstr>تُــرشِــدُنــــي أَيـــا حَـبـيــــب  وَأَدعـــوكَ فَـتَـســتَـجــيــــــب</vt:lpstr>
      <vt:lpstr>مــا أَعـظَــمَ حُــبَّــكَ لـــي  إِذ قَــد صُـلِــبـتَ ذا مِــن أَجـلـــي</vt:lpstr>
      <vt:lpstr>مُــحــتَــمِـــلاً كُــــلَّ الـهَـــوان  لِــكَــي تُــعِــــدَّ لِـــيَ مَــكــــان</vt:lpstr>
      <vt:lpstr>يــا إِخـــوَتــي أَصــغـــوا إِلَــــيّ  هــذا إِلــهــي أَشــفَـــق عَــلَـــيّ</vt:lpstr>
      <vt:lpstr>حَــرَّرَنـــي رَبِّــــي الـغَــــنــــي  مِــــنَ الآثـــــامِ خَـلَّــصَـــنـــــي</vt:lpstr>
      <vt:lpstr>مــا أَعـظَــمَ حُــبَّــكَ لـــي  إِذ قَــد صُـلِــبـتَ ذا مِــن أَجـلـــي</vt:lpstr>
      <vt:lpstr>مُــحــتَــمِـــلاً كُــــلَّ الـهَـــوان  لِــكَــي تُــعِــــدَّ لِـــيَ مَــكــــان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Sayyidī Rabbīl ‘Aẓīm - يا سيدي ربي العظيم</dc:title>
  <dc:creator>Nizart</dc:creator>
  <cp:keywords>Better Life - الحياة الأفضل</cp:keywords>
  <cp:lastModifiedBy>Honey Funny</cp:lastModifiedBy>
  <cp:revision>3</cp:revision>
  <dcterms:created xsi:type="dcterms:W3CDTF">2014-03-11T06:00:55Z</dcterms:created>
  <dcterms:modified xsi:type="dcterms:W3CDTF">2022-03-17T20:43:01Z</dcterms:modified>
</cp:coreProperties>
</file>