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1"/>
  </p:sldMasterIdLst>
  <p:notesMasterIdLst>
    <p:notesMasterId r:id="rId14"/>
  </p:notesMasterIdLst>
  <p:handoutMasterIdLst>
    <p:handoutMasterId r:id="rId15"/>
  </p:handoutMasterIdLst>
  <p:sldIdLst>
    <p:sldId id="299" r:id="rId2"/>
    <p:sldId id="306" r:id="rId3"/>
    <p:sldId id="307" r:id="rId4"/>
    <p:sldId id="308" r:id="rId5"/>
    <p:sldId id="309" r:id="rId6"/>
    <p:sldId id="310" r:id="rId7"/>
    <p:sldId id="311" r:id="rId8"/>
    <p:sldId id="313" r:id="rId9"/>
    <p:sldId id="312" r:id="rId10"/>
    <p:sldId id="314" r:id="rId11"/>
    <p:sldId id="315" r:id="rId12"/>
    <p:sldId id="298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845" autoAdjust="0"/>
    <p:restoredTop sz="94660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13/05/2026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13/05/2026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360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  <p:sp>
        <p:nvSpPr>
          <p:cNvPr id="2" name="Text Placeholder 8">
            <a:extLst>
              <a:ext uri="{FF2B5EF4-FFF2-40B4-BE49-F238E27FC236}">
                <a16:creationId xmlns:a16="http://schemas.microsoft.com/office/drawing/2014/main" id="{84994D98-DE64-D22F-3385-E3CC2A55CBE8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6197252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" name="Text Placeholder 8">
            <a:extLst>
              <a:ext uri="{FF2B5EF4-FFF2-40B4-BE49-F238E27FC236}">
                <a16:creationId xmlns:a16="http://schemas.microsoft.com/office/drawing/2014/main" id="{33607498-FCDF-02BF-7562-2C9F23339078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152400" y="4262962"/>
            <a:ext cx="5852160" cy="21882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63865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8655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206624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4441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259170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1994182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4075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3160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656542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19058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277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61105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9" r:id="rId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AF95C4-F9A6-E776-5843-E77E37D685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قَوِّمْنِي مِنْ مُوتِي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D8E585DA-8ADB-5096-7BD5-6647D024CA8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KW" dirty="0"/>
              <a:t>كلمات و تلحين: أبونا موسى رشدي</a:t>
            </a:r>
          </a:p>
        </p:txBody>
      </p:sp>
    </p:spTree>
    <p:extLst>
      <p:ext uri="{BB962C8B-B14F-4D97-AF65-F5344CB8AC3E}">
        <p14:creationId xmlns:p14="http://schemas.microsoft.com/office/powerpoint/2010/main" val="3957452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1DDF57-7DF2-C02B-3271-40CCDD07C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3FD53-7574-5FEB-0942-31E3FBCEFA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قامِ المسيحْ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48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B7E47D-B7F2-0FB3-C04E-866979E7D1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24278B-AD94-2EC3-A3E7-A44DE16407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قَــوِّمْــنِي بِــقُــوَّة مِنْ مَوْتِي</a:t>
            </a:r>
            <a:br>
              <a:rPr lang="ar-KW" dirty="0"/>
            </a:br>
            <a:r>
              <a:rPr lang="ar-KW" dirty="0"/>
              <a:t>لِرَجائُه الحَيّْ هَغَنِّي وأَصِيحْ</a:t>
            </a:r>
            <a:br>
              <a:rPr lang="en-US" dirty="0"/>
            </a:br>
            <a:r>
              <a:rPr lang="ar-KW" dirty="0"/>
              <a:t>وانْشِدْ وِأَقول بِ</a:t>
            </a:r>
            <a:r>
              <a:rPr lang="ar-SA" dirty="0"/>
              <a:t>ا</a:t>
            </a:r>
            <a:r>
              <a:rPr lang="ar-KW" dirty="0"/>
              <a:t>عْلى صُوتِي</a:t>
            </a:r>
            <a:br>
              <a:rPr lang="ar-KW" dirty="0"/>
            </a:br>
            <a:r>
              <a:rPr lang="ar-KW" dirty="0"/>
              <a:t>أَن</a:t>
            </a:r>
            <a:r>
              <a:rPr lang="ar-LB" dirty="0"/>
              <a:t>ـ</a:t>
            </a:r>
            <a:r>
              <a:rPr lang="ar-KW" dirty="0"/>
              <a:t>ا</a:t>
            </a:r>
            <a:r>
              <a:rPr lang="ar-LB" dirty="0"/>
              <a:t> </a:t>
            </a:r>
            <a:r>
              <a:rPr lang="ar-KW" dirty="0"/>
              <a:t>قَ</a:t>
            </a:r>
            <a:r>
              <a:rPr lang="ar-LB" dirty="0"/>
              <a:t>ـ</a:t>
            </a:r>
            <a:r>
              <a:rPr lang="ar-KW" dirty="0"/>
              <a:t>ايِ</a:t>
            </a:r>
            <a:r>
              <a:rPr lang="ar-LB" dirty="0"/>
              <a:t>ـ</a:t>
            </a:r>
            <a:r>
              <a:rPr lang="ar-KW" dirty="0"/>
              <a:t>مْ حَيّْ وفي المَسيحْ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574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BF6067D-F344-066C-76D3-E52ABA5A4E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57ECE1-CBA2-83CA-CFE4-477274513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رَشِّـيـتْ الـدَّمِ على الأَعْتَابْ</a:t>
            </a:r>
            <a:br>
              <a:rPr lang="ar-KW" dirty="0"/>
            </a:br>
            <a:r>
              <a:rPr lang="ar-KW" dirty="0"/>
              <a:t>وِخَلَعْت فَسادْ صُورْةِ التُّرابْ</a:t>
            </a:r>
            <a:br>
              <a:rPr lang="en-US" dirty="0"/>
            </a:br>
            <a:r>
              <a:rPr lang="ar-KW" dirty="0"/>
              <a:t>وِبَ</a:t>
            </a:r>
            <a:r>
              <a:rPr lang="ar-LB" dirty="0"/>
              <a:t>ـ</a:t>
            </a:r>
            <a:r>
              <a:rPr lang="ar-KW" dirty="0"/>
              <a:t>ق</a:t>
            </a:r>
            <a:r>
              <a:rPr lang="ar-LB" dirty="0"/>
              <a:t>ـ</a:t>
            </a:r>
            <a:r>
              <a:rPr lang="ar-KW" dirty="0"/>
              <a:t>ي</a:t>
            </a:r>
            <a:r>
              <a:rPr lang="ar-LB" dirty="0"/>
              <a:t>ـ</a:t>
            </a:r>
            <a:r>
              <a:rPr lang="ar-KW" dirty="0"/>
              <a:t>تْ مَقْ</a:t>
            </a:r>
            <a:r>
              <a:rPr lang="ar-LB" dirty="0"/>
              <a:t>ـ</a:t>
            </a:r>
            <a:r>
              <a:rPr lang="ar-KW" dirty="0"/>
              <a:t>ب</a:t>
            </a:r>
            <a:r>
              <a:rPr lang="ar-LB" dirty="0"/>
              <a:t>ـ</a:t>
            </a:r>
            <a:r>
              <a:rPr lang="ar-KW" dirty="0"/>
              <a:t>ولْ قُدّام الآبْ</a:t>
            </a:r>
            <a:br>
              <a:rPr lang="ar-KW" dirty="0"/>
            </a:br>
            <a:r>
              <a:rPr lang="ar-KW" dirty="0"/>
              <a:t>وِلْبِسْتِ النُورْ وِبَقى سْلاحِي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28363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FF3D59-613C-36BE-B036-19306028D69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96C38F-F877-C14A-E3A7-7D4977CCC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مُـبارَكْ اللهْ أَبُـو رَبِّـنا</a:t>
            </a:r>
            <a:br>
              <a:rPr lang="ar-KW" dirty="0"/>
            </a:br>
            <a:r>
              <a:rPr lang="ar-KW" dirty="0"/>
              <a:t>يَسوعِ المَسيحْ الله إِلَهْنا</a:t>
            </a:r>
            <a:br>
              <a:rPr lang="en-US" dirty="0"/>
            </a:br>
            <a:r>
              <a:rPr lang="ar-KW" dirty="0"/>
              <a:t>اللِّي كْتِيرْ أوِي غِنَى رَحْمِتُه</a:t>
            </a:r>
            <a:br>
              <a:rPr lang="ar-KW" dirty="0"/>
            </a:br>
            <a:r>
              <a:rPr lang="ar-KW" dirty="0"/>
              <a:t>وَلَ</a:t>
            </a:r>
            <a:r>
              <a:rPr lang="ar-LB" dirty="0"/>
              <a:t>ـ</a:t>
            </a:r>
            <a:r>
              <a:rPr lang="ar-KW" dirty="0"/>
              <a:t>دْن</a:t>
            </a:r>
            <a:r>
              <a:rPr lang="ar-LB" dirty="0"/>
              <a:t>ـ</a:t>
            </a:r>
            <a:r>
              <a:rPr lang="ar-KW" dirty="0"/>
              <a:t>ا تَ</a:t>
            </a:r>
            <a:r>
              <a:rPr lang="ar-LB" dirty="0"/>
              <a:t>ـ</a:t>
            </a:r>
            <a:r>
              <a:rPr lang="ar-KW" dirty="0"/>
              <a:t>اني لِ</a:t>
            </a:r>
            <a:r>
              <a:rPr lang="ar-LB" dirty="0"/>
              <a:t>ـ</a:t>
            </a:r>
            <a:r>
              <a:rPr lang="ar-KW" dirty="0"/>
              <a:t>رَجَ</a:t>
            </a:r>
            <a:r>
              <a:rPr lang="ar-LB" dirty="0"/>
              <a:t>ـ</a:t>
            </a:r>
            <a:r>
              <a:rPr lang="ar-KW" dirty="0"/>
              <a:t>ائُه الحَيّ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928182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21F1C2-2190-147E-7ECF-F64DC1DDAE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D0636-FE77-B4F4-CA90-42C6EECF3B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مُـبارَكْ اللهْ أَبُـو رَبِّـنا</a:t>
            </a:r>
            <a:br>
              <a:rPr lang="ar-KW" dirty="0"/>
            </a:br>
            <a:r>
              <a:rPr lang="ar-KW" dirty="0"/>
              <a:t>يَسوعِ المَسيحْ الله إِلَهْنا</a:t>
            </a:r>
            <a:br>
              <a:rPr lang="en-US" dirty="0"/>
            </a:br>
            <a:r>
              <a:rPr lang="ar-KW" dirty="0"/>
              <a:t>اللِّي كْتِيرْ أوِي غِنَى رَحْمِتُه</a:t>
            </a:r>
            <a:br>
              <a:rPr lang="ar-KW" dirty="0"/>
            </a:br>
            <a:r>
              <a:rPr lang="ar-KW" dirty="0"/>
              <a:t>وَلَ</a:t>
            </a:r>
            <a:r>
              <a:rPr lang="ar-LB" dirty="0"/>
              <a:t>ـ</a:t>
            </a:r>
            <a:r>
              <a:rPr lang="ar-KW" dirty="0"/>
              <a:t>دْن</a:t>
            </a:r>
            <a:r>
              <a:rPr lang="ar-LB" dirty="0"/>
              <a:t>ـ</a:t>
            </a:r>
            <a:r>
              <a:rPr lang="ar-KW" dirty="0"/>
              <a:t>ا تَ</a:t>
            </a:r>
            <a:r>
              <a:rPr lang="ar-LB" dirty="0"/>
              <a:t>ـ</a:t>
            </a:r>
            <a:r>
              <a:rPr lang="ar-KW" dirty="0"/>
              <a:t>اني لِ</a:t>
            </a:r>
            <a:r>
              <a:rPr lang="ar-LB" dirty="0"/>
              <a:t>ـ</a:t>
            </a:r>
            <a:r>
              <a:rPr lang="ar-KW" dirty="0"/>
              <a:t>رَجَ</a:t>
            </a:r>
            <a:r>
              <a:rPr lang="ar-LB" dirty="0"/>
              <a:t>ـ</a:t>
            </a:r>
            <a:r>
              <a:rPr lang="ar-KW" dirty="0"/>
              <a:t>ائُه الحَيّ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224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58AA45-15A8-23CA-E113-FD37635507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5AF62C-263D-A7E2-8498-0D1F1F9170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جَـهِّـزْلِـي الـحُـلَّـة الـنُّـورانِـيَّـة</a:t>
            </a:r>
            <a:br>
              <a:rPr lang="ar-KW" dirty="0"/>
            </a:br>
            <a:r>
              <a:rPr lang="ar-KW" dirty="0"/>
              <a:t>وِغَفَرْلِي خَطايا الصِّبَا وِالجَهْل</a:t>
            </a:r>
            <a:br>
              <a:rPr lang="en-US" dirty="0"/>
            </a:br>
            <a:r>
              <a:rPr lang="ar-KW" dirty="0"/>
              <a:t>وِكَسَرْ مِتَاريسْ أَبْوابِ الشَرّْ</a:t>
            </a:r>
            <a:br>
              <a:rPr lang="ar-KW" dirty="0"/>
            </a:br>
            <a:r>
              <a:rPr lang="ar-KW" dirty="0"/>
              <a:t>وِضَ</a:t>
            </a:r>
            <a:r>
              <a:rPr lang="ar-LB" dirty="0"/>
              <a:t>ـ</a:t>
            </a:r>
            <a:r>
              <a:rPr lang="ar-KW" dirty="0"/>
              <a:t>مَ</a:t>
            </a:r>
            <a:r>
              <a:rPr lang="ar-LB" dirty="0"/>
              <a:t>ـ</a:t>
            </a:r>
            <a:r>
              <a:rPr lang="ar-KW" dirty="0"/>
              <a:t>نْ</a:t>
            </a:r>
            <a:r>
              <a:rPr lang="ar-LB" dirty="0"/>
              <a:t>ـ</a:t>
            </a:r>
            <a:r>
              <a:rPr lang="ar-KW" dirty="0"/>
              <a:t>لِ</a:t>
            </a:r>
            <a:r>
              <a:rPr lang="ar-LB" dirty="0"/>
              <a:t>ـ</a:t>
            </a:r>
            <a:r>
              <a:rPr lang="ar-KW" dirty="0"/>
              <a:t>ي هَ</a:t>
            </a:r>
            <a:r>
              <a:rPr lang="ar-LB" dirty="0"/>
              <a:t>ـ</a:t>
            </a:r>
            <a:r>
              <a:rPr lang="ar-KW" dirty="0"/>
              <a:t>وِيَّ</a:t>
            </a:r>
            <a:r>
              <a:rPr lang="ar-LB" dirty="0"/>
              <a:t>ـ</a:t>
            </a:r>
            <a:r>
              <a:rPr lang="ar-KW" dirty="0"/>
              <a:t>ة سَمَاوِيَّة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6202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34ADA44-AB06-8CA3-EEED-5A832DBBD7B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64DA3A-CED8-F4B4-90A3-C0B9EB618E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بَشَّرْت بْمُوتُه لَأجْلِ الإِنْسانْ</a:t>
            </a:r>
            <a:br>
              <a:rPr lang="ar-KW" dirty="0"/>
            </a:br>
            <a:r>
              <a:rPr lang="ar-KW" dirty="0"/>
              <a:t>وِقِـيَـامْـتُه شْهادْتِي وِتَرْنِيمْتِي</a:t>
            </a:r>
            <a:br>
              <a:rPr lang="en-US" dirty="0"/>
            </a:br>
            <a:r>
              <a:rPr lang="ar-KW" dirty="0"/>
              <a:t>وِلْ</a:t>
            </a:r>
            <a:r>
              <a:rPr lang="ar-LB" dirty="0"/>
              <a:t>ـ</a:t>
            </a:r>
            <a:r>
              <a:rPr lang="ar-KW" dirty="0"/>
              <a:t>س</a:t>
            </a:r>
            <a:r>
              <a:rPr lang="ar-LB" dirty="0"/>
              <a:t>ـ</a:t>
            </a:r>
            <a:r>
              <a:rPr lang="ar-KW" dirty="0"/>
              <a:t>انِ</a:t>
            </a:r>
            <a:r>
              <a:rPr lang="ar-LB" dirty="0"/>
              <a:t>ـ</a:t>
            </a:r>
            <a:r>
              <a:rPr lang="ar-KW" dirty="0"/>
              <a:t>ي يْ</a:t>
            </a:r>
            <a:r>
              <a:rPr lang="ar-LB" dirty="0"/>
              <a:t>ـ</a:t>
            </a:r>
            <a:r>
              <a:rPr lang="ar-KW" dirty="0"/>
              <a:t>سَ</a:t>
            </a:r>
            <a:r>
              <a:rPr lang="ar-LB" dirty="0"/>
              <a:t>ـ</a:t>
            </a:r>
            <a:r>
              <a:rPr lang="ar-KW" dirty="0"/>
              <a:t>بِ</a:t>
            </a:r>
            <a:r>
              <a:rPr lang="ar-LB" dirty="0"/>
              <a:t>ـّ</a:t>
            </a:r>
            <a:r>
              <a:rPr lang="ar-KW" dirty="0"/>
              <a:t>حْ وِيْبَارِكْ</a:t>
            </a:r>
            <a:br>
              <a:rPr lang="ar-KW" dirty="0"/>
            </a:br>
            <a:r>
              <a:rPr lang="ar-KW" dirty="0"/>
              <a:t>"أجيوس اثاناطوس ناي نان"</a:t>
            </a:r>
            <a:br>
              <a:rPr lang="en-US" dirty="0"/>
            </a:br>
            <a:r>
              <a:rPr lang="ar-SA" dirty="0"/>
              <a:t>(قدّوس الحيّ الذي لا يموت إرحمنا)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01495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AE74671-3E9C-7FAD-2D2F-1D31EB0820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87F926-B9A9-0751-6279-B7A2EF84E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مُـبارَكْ اللهْ أَبُـو رَبِّـنا</a:t>
            </a:r>
            <a:br>
              <a:rPr lang="ar-KW" dirty="0"/>
            </a:br>
            <a:r>
              <a:rPr lang="ar-KW" dirty="0"/>
              <a:t>يَسوعِ المَسيحْ الله إِلَهْنا</a:t>
            </a:r>
            <a:br>
              <a:rPr lang="en-US" dirty="0"/>
            </a:br>
            <a:r>
              <a:rPr lang="ar-KW" dirty="0"/>
              <a:t>اللِّي كْتِيرْ أوِي غِنَى رَحْمِتُه</a:t>
            </a:r>
            <a:br>
              <a:rPr lang="ar-KW" dirty="0"/>
            </a:br>
            <a:r>
              <a:rPr lang="ar-KW" dirty="0"/>
              <a:t>وَلَ</a:t>
            </a:r>
            <a:r>
              <a:rPr lang="ar-LB" dirty="0"/>
              <a:t>ـ</a:t>
            </a:r>
            <a:r>
              <a:rPr lang="ar-KW" dirty="0"/>
              <a:t>دْن</a:t>
            </a:r>
            <a:r>
              <a:rPr lang="ar-LB" dirty="0"/>
              <a:t>ـ</a:t>
            </a:r>
            <a:r>
              <a:rPr lang="ar-KW" dirty="0"/>
              <a:t>ا تَ</a:t>
            </a:r>
            <a:r>
              <a:rPr lang="ar-LB" dirty="0"/>
              <a:t>ـ</a:t>
            </a:r>
            <a:r>
              <a:rPr lang="ar-KW" dirty="0"/>
              <a:t>اني لِ</a:t>
            </a:r>
            <a:r>
              <a:rPr lang="ar-LB" dirty="0"/>
              <a:t>ـ</a:t>
            </a:r>
            <a:r>
              <a:rPr lang="ar-KW" dirty="0"/>
              <a:t>رَجَ</a:t>
            </a:r>
            <a:r>
              <a:rPr lang="ar-LB" dirty="0"/>
              <a:t>ـ</a:t>
            </a:r>
            <a:r>
              <a:rPr lang="ar-KW" dirty="0"/>
              <a:t>ائُه الحَيّ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45255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C507B47-5058-E118-7683-E8FD4E74B5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B902E8-12D3-4BD5-7FFB-6C39F6D5E5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مُـبارَكْ اللهْ أَبُـو رَبِّـنا</a:t>
            </a:r>
            <a:br>
              <a:rPr lang="ar-KW" dirty="0"/>
            </a:br>
            <a:r>
              <a:rPr lang="ar-KW" dirty="0"/>
              <a:t>يَسوعِ المَسيحْ الله إِلَهْنا</a:t>
            </a:r>
            <a:br>
              <a:rPr lang="en-US" dirty="0"/>
            </a:br>
            <a:r>
              <a:rPr lang="ar-KW" dirty="0"/>
              <a:t>اللِّي كْتِيرْ أوِي غِنَى رَحْمِتُه</a:t>
            </a:r>
            <a:br>
              <a:rPr lang="ar-KW" dirty="0"/>
            </a:br>
            <a:r>
              <a:rPr lang="ar-KW" dirty="0"/>
              <a:t>وَلَ</a:t>
            </a:r>
            <a:r>
              <a:rPr lang="ar-LB" dirty="0"/>
              <a:t>ـ</a:t>
            </a:r>
            <a:r>
              <a:rPr lang="ar-KW" dirty="0"/>
              <a:t>دْن</a:t>
            </a:r>
            <a:r>
              <a:rPr lang="ar-LB" dirty="0"/>
              <a:t>ـ</a:t>
            </a:r>
            <a:r>
              <a:rPr lang="ar-KW" dirty="0"/>
              <a:t>ا تَ</a:t>
            </a:r>
            <a:r>
              <a:rPr lang="ar-LB" dirty="0"/>
              <a:t>ـ</a:t>
            </a:r>
            <a:r>
              <a:rPr lang="ar-KW" dirty="0"/>
              <a:t>اني لِ</a:t>
            </a:r>
            <a:r>
              <a:rPr lang="ar-LB" dirty="0"/>
              <a:t>ـ</a:t>
            </a:r>
            <a:r>
              <a:rPr lang="ar-KW" dirty="0"/>
              <a:t>رَجَ</a:t>
            </a:r>
            <a:r>
              <a:rPr lang="ar-LB" dirty="0"/>
              <a:t>ـ</a:t>
            </a:r>
            <a:r>
              <a:rPr lang="ar-KW" dirty="0"/>
              <a:t>ائُه الحَيّ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4201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4839D4-F6B5-ADE6-28A2-D7EA730FCD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734BF0-D38D-DCFE-1079-94E4DF190D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6527020"/>
          </a:xfrm>
        </p:spPr>
        <p:txBody>
          <a:bodyPr>
            <a:normAutofit/>
          </a:bodyPr>
          <a:lstStyle/>
          <a:p>
            <a:r>
              <a:rPr lang="ar-KW" dirty="0"/>
              <a:t>مُـبارَكْ اللهْ أَبُـو رَبِّـنا</a:t>
            </a:r>
            <a:br>
              <a:rPr lang="ar-KW" dirty="0"/>
            </a:br>
            <a:r>
              <a:rPr lang="ar-KW" dirty="0"/>
              <a:t>يَسوعِ المَسيحْ الله إِلَهْنا</a:t>
            </a:r>
            <a:br>
              <a:rPr lang="en-US" dirty="0"/>
            </a:br>
            <a:r>
              <a:rPr lang="ar-KW" dirty="0"/>
              <a:t>اللِّي كْتِيرْ أوِي غِنَى رَحْمِتُه</a:t>
            </a:r>
            <a:br>
              <a:rPr lang="ar-KW" dirty="0"/>
            </a:br>
            <a:r>
              <a:rPr lang="ar-KW" dirty="0"/>
              <a:t>وَلَ</a:t>
            </a:r>
            <a:r>
              <a:rPr lang="ar-LB" dirty="0"/>
              <a:t>ـ</a:t>
            </a:r>
            <a:r>
              <a:rPr lang="ar-KW" dirty="0"/>
              <a:t>دْن</a:t>
            </a:r>
            <a:r>
              <a:rPr lang="ar-LB" dirty="0"/>
              <a:t>ـ</a:t>
            </a:r>
            <a:r>
              <a:rPr lang="ar-KW" dirty="0"/>
              <a:t>ا تَ</a:t>
            </a:r>
            <a:r>
              <a:rPr lang="ar-LB" dirty="0"/>
              <a:t>ـ</a:t>
            </a:r>
            <a:r>
              <a:rPr lang="ar-KW" dirty="0"/>
              <a:t>اني لِ</a:t>
            </a:r>
            <a:r>
              <a:rPr lang="ar-LB" dirty="0"/>
              <a:t>ـ</a:t>
            </a:r>
            <a:r>
              <a:rPr lang="ar-KW" dirty="0"/>
              <a:t>رَجَ</a:t>
            </a:r>
            <a:r>
              <a:rPr lang="ar-LB" dirty="0"/>
              <a:t>ـ</a:t>
            </a:r>
            <a:r>
              <a:rPr lang="ar-KW" dirty="0"/>
              <a:t>ائُه الحَيّ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5765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10701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329</TotalTime>
  <Words>288</Words>
  <Application>Microsoft Office PowerPoint</Application>
  <PresentationFormat>Widescreen</PresentationFormat>
  <Paragraphs>12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Times New Roman</vt:lpstr>
      <vt:lpstr>5_Office Theme</vt:lpstr>
      <vt:lpstr>قَوِّمْنِي مِنْ مُوتِي</vt:lpstr>
      <vt:lpstr>قامِ المسيحْ</vt:lpstr>
      <vt:lpstr>قَــوِّمْــنِي بِــقُــوَّة مِنْ مَوْتِي لِرَجائُه الحَيّْ هَغَنِّي وأَصِيحْ وانْشِدْ وِأَقول بِاعْلى صُوتِي أَنـا قَـايِـمْ حَيّْ وفي المَسيحْ</vt:lpstr>
      <vt:lpstr>رَشِّـيـتْ الـدَّمِ على الأَعْتَابْ وِخَلَعْت فَسادْ صُورْةِ التُّرابْ وِبَـقـيـتْ مَقْـبـولْ قُدّام الآبْ وِلْبِسْتِ النُورْ وِبَقى سْلاحِي</vt:lpstr>
      <vt:lpstr>مُـبارَكْ اللهْ أَبُـو رَبِّـنا يَسوعِ المَسيحْ الله إِلَهْنا اللِّي كْتِيرْ أوِي غِنَى رَحْمِتُه وَلَـدْنـا تَـاني لِـرَجَـائُه الحَيّ</vt:lpstr>
      <vt:lpstr>مُـبارَكْ اللهْ أَبُـو رَبِّـنا يَسوعِ المَسيحْ الله إِلَهْنا اللِّي كْتِيرْ أوِي غِنَى رَحْمِتُه وَلَـدْنـا تَـاني لِـرَجَـائُه الحَيّ</vt:lpstr>
      <vt:lpstr>جَـهِّـزْلِـي الـحُـلَّـة الـنُّـورانِـيَّـة وِغَفَرْلِي خَطايا الصِّبَا وِالجَهْل وِكَسَرْ مِتَاريسْ أَبْوابِ الشَرّْ وِضَـمَـنْـلِـي هَـوِيَّـة سَمَاوِيَّة</vt:lpstr>
      <vt:lpstr>بَشَّرْت بْمُوتُه لَأجْلِ الإِنْسانْ وِقِـيَـامْـتُه شْهادْتِي وِتَرْنِيمْتِي وِلْـسـانِـي يْـسَـبِـّحْ وِيْبَارِكْ "أجيوس اثاناطوس ناي نان" (قدّوس الحيّ الذي لا يموت إرحمنا)</vt:lpstr>
      <vt:lpstr>مُـبارَكْ اللهْ أَبُـو رَبِّـنا يَسوعِ المَسيحْ الله إِلَهْنا اللِّي كْتِيرْ أوِي غِنَى رَحْمِتُه وَلَـدْنـا تَـاني لِـرَجَـائُه الحَيّ</vt:lpstr>
      <vt:lpstr>مُـبارَكْ اللهْ أَبُـو رَبِّـنا يَسوعِ المَسيحْ الله إِلَهْنا اللِّي كْتِيرْ أوِي غِنَى رَحْمِتُه وَلَـدْنـا تَـاني لِـرَجَـائُه الحَيّ</vt:lpstr>
      <vt:lpstr>مُـبارَكْ اللهْ أَبُـو رَبِّـنا يَسوعِ المَسيحْ الله إِلَهْنا اللِّي كْتِيرْ أوِي غِنَى رَحْمِتُه وَلَـدْنـا تَـاني لِـرَجَـائُه الحَيّ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‛Adʻūka ‛Abbā - أدعوك أبا</dc:title>
  <dc:subject>I Call You Father</dc:subject>
  <dc:creator>Nizart</dc:creator>
  <cp:keywords>Jésus ma Joie 2000</cp:keywords>
  <cp:lastModifiedBy>Pascale Hage</cp:lastModifiedBy>
  <cp:revision>67</cp:revision>
  <dcterms:created xsi:type="dcterms:W3CDTF">2014-06-01T05:24:09Z</dcterms:created>
  <dcterms:modified xsi:type="dcterms:W3CDTF">2026-05-13T06:36:31Z</dcterms:modified>
  <cp:category/>
</cp:coreProperties>
</file>