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9"/>
  </p:notesMasterIdLst>
  <p:handoutMasterIdLst>
    <p:handoutMasterId r:id="rId10"/>
  </p:handoutMasterIdLst>
  <p:sldIdLst>
    <p:sldId id="281" r:id="rId2"/>
    <p:sldId id="257" r:id="rId3"/>
    <p:sldId id="282" r:id="rId4"/>
    <p:sldId id="283" r:id="rId5"/>
    <p:sldId id="284" r:id="rId6"/>
    <p:sldId id="285" r:id="rId7"/>
    <p:sldId id="27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33" autoAdjust="0"/>
    <p:restoredTop sz="94672"/>
  </p:normalViewPr>
  <p:slideViewPr>
    <p:cSldViewPr snapToGrid="0" snapToObjects="1">
      <p:cViewPr varScale="1">
        <p:scale>
          <a:sx n="107" d="100"/>
          <a:sy n="107" d="100"/>
        </p:scale>
        <p:origin x="296" y="5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02/07/2025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02/07/2025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DCC9B446-B1BD-2B02-D411-E121C6F70B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00040FA2-89F8-294C-68E8-9A0850FF185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28E6F57E-22CF-0BB4-D431-78A422AFB9B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0275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4F378F3E-BA42-0335-36A9-C827399B2E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73130FA0-473F-C732-9131-557A12F5C7C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C545D75B-BC0A-344A-CFA1-9817857B0F5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71713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4F958E32-FF1D-E423-01B3-BEF9C4B7B0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DE28B1C2-889B-4E0A-29E3-B32853FB82A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FAE5879F-A950-61BF-8296-93FC54E269E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16215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900FC26B-314A-C29B-2C72-5BDE5D96EE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D8DED3E8-1A99-CB0C-AC7C-CAA85D9CAEC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DACF4AAC-9EB1-EFDB-0C4C-FCD0C3FB3A2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028285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19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635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06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100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4294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653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1867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مِنَ التَّعَنِّي إِلى التَّغَنِّي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06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13"/>
          <p:cNvSpPr txBox="1"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  <a:defRPr sz="6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13"/>
          <p:cNvSpPr txBox="1">
            <a:spLocks noGrp="1"/>
          </p:cNvSpPr>
          <p:nvPr>
            <p:ph type="body" idx="1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C5D8F1"/>
              </a:buClr>
              <a:buSzPts val="4400"/>
              <a:buFont typeface="Arial"/>
              <a:buNone/>
              <a:defRPr sz="4400" b="1" i="0" u="none" strike="noStrike" cap="none">
                <a:solidFill>
                  <a:srgbClr val="C5D8F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3"/>
          <p:cNvSpPr txBox="1">
            <a:spLocks noGrp="1"/>
          </p:cNvSpPr>
          <p:nvPr>
            <p:ph type="body" idx="2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Font typeface="Arial"/>
              <a:buNone/>
              <a:defRPr sz="6000" b="1" i="0" u="none" strike="noStrike" cap="none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84117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1902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92C7F6F7-6AD4-D497-5B36-F491D6349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صلاة يسوع في البستان</a:t>
            </a:r>
            <a:endParaRPr lang="en-US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3218E53-9538-644C-FDF0-1C50143FE4F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Jesus Prayer in The Garden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2F23D528-EEF3-5772-B52F-71AC4193B79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Ṣalāt</a:t>
            </a:r>
            <a:r>
              <a:rPr lang="en-US" dirty="0"/>
              <a:t> </a:t>
            </a:r>
            <a:r>
              <a:rPr lang="en-US" dirty="0" err="1"/>
              <a:t>Yassū</a:t>
            </a:r>
            <a:r>
              <a:rPr lang="en-US" dirty="0"/>
              <a:t>’ </a:t>
            </a:r>
            <a:r>
              <a:rPr lang="en-US" dirty="0" err="1"/>
              <a:t>FiL</a:t>
            </a:r>
            <a:r>
              <a:rPr lang="en-US" dirty="0"/>
              <a:t> </a:t>
            </a:r>
            <a:r>
              <a:rPr lang="en-US" dirty="0" err="1"/>
              <a:t>Bustān</a:t>
            </a:r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003284F8-B2A5-65ED-2A53-CE877B7068C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by: Fr. Raphael Matar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43BDC1B4-17BD-1045-7BD1-BCF9E0C969C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: Fr. Raphael Matar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1BEB6BA5-8621-C10D-FCCB-2E8CB16519A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dirty="0"/>
              <a:t>Music by: Fr. Yousef El Koury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A6C6F7F6-917B-615D-13B4-494AD3F448C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: Fr. Yousef El Koury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1FEE0A5C-590C-B33A-4F30-9780435D4F4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كلمات: الأب روفايل مطر</a:t>
            </a:r>
            <a:endParaRPr lang="en-US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0C49ABE9-D7FD-ED94-D489-19A59F8365A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KW" dirty="0"/>
              <a:t>تلحين</a:t>
            </a:r>
            <a:r>
              <a:rPr lang="ar-SA" dirty="0"/>
              <a:t>: الأب يوسف الخوري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268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إن الذي لا حاجةَ له إلى الصلاة</a:t>
            </a:r>
            <a:br>
              <a:rPr lang="ar-SA" dirty="0"/>
            </a:br>
            <a:r>
              <a:rPr lang="ar-SA" dirty="0"/>
              <a:t>صلّى هذا اللّيلَ في بستانِ الزيتون</a:t>
            </a:r>
            <a:endParaRPr dirty="0"/>
          </a:p>
        </p:txBody>
      </p:sp>
      <p:sp>
        <p:nvSpPr>
          <p:cNvPr id="36" name="Google Shape;36;p2"/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The one who does not need to pray</a:t>
            </a:r>
          </a:p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Prayed tonight in the olive garden</a:t>
            </a:r>
            <a:endParaRPr dirty="0"/>
          </a:p>
        </p:txBody>
      </p:sp>
      <p:sp>
        <p:nvSpPr>
          <p:cNvPr id="37" name="Google Shape;37;p2"/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/>
              <a:t>`Inna </a:t>
            </a:r>
            <a:r>
              <a:rPr lang="en-US" dirty="0" err="1"/>
              <a:t>Llaẓī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Ḥajata</a:t>
            </a:r>
            <a:r>
              <a:rPr lang="en-US" dirty="0"/>
              <a:t> </a:t>
            </a:r>
            <a:r>
              <a:rPr lang="en-US" dirty="0" err="1"/>
              <a:t>Lahu</a:t>
            </a:r>
            <a:r>
              <a:rPr lang="en-US" dirty="0"/>
              <a:t> `Ila </a:t>
            </a:r>
            <a:r>
              <a:rPr lang="en-US" dirty="0" err="1"/>
              <a:t>Ṣalāt</a:t>
            </a:r>
            <a:endParaRPr lang="en-US" dirty="0"/>
          </a:p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Ṣalla</a:t>
            </a:r>
            <a:r>
              <a:rPr lang="en-US" dirty="0"/>
              <a:t> </a:t>
            </a:r>
            <a:r>
              <a:rPr lang="en-US" dirty="0" err="1"/>
              <a:t>HāẓaL</a:t>
            </a:r>
            <a:r>
              <a:rPr lang="en-US" dirty="0"/>
              <a:t> Layla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Butāni</a:t>
            </a:r>
            <a:r>
              <a:rPr lang="en-US" dirty="0"/>
              <a:t> </a:t>
            </a:r>
            <a:r>
              <a:rPr lang="en-US" dirty="0" err="1"/>
              <a:t>Zzaytūn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C15B2585-CA98-372E-C6BC-A2C234840A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9C66AC25-EDE9-3E4B-7FCB-FA440BF56A1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لأجلِ حوّاء .. وقدْ قطفَتْ ثَمَرَةَ المعرفةِ </a:t>
            </a:r>
            <a:br>
              <a:rPr lang="ar-SA" dirty="0"/>
            </a:br>
            <a:r>
              <a:rPr lang="ar-SA" dirty="0"/>
              <a:t>في بستــــــــــــــــــانِ عـــــــــــــــــدنٍ 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A13F69C2-B332-6FE8-7712-712F0F6D8C54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For Eve, as she was the one who picked the fruit of knowledge in Eden</a:t>
            </a:r>
            <a:endParaRPr dirty="0"/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760AEA7E-4532-E623-93A3-607939F78B01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sz="4400" dirty="0"/>
              <a:t>Li `</a:t>
            </a:r>
            <a:r>
              <a:rPr lang="en-US" sz="4400" dirty="0" err="1"/>
              <a:t>Ajli</a:t>
            </a:r>
            <a:r>
              <a:rPr lang="en-US" sz="4400" dirty="0"/>
              <a:t> </a:t>
            </a:r>
            <a:r>
              <a:rPr lang="en-US" sz="4400" dirty="0" err="1"/>
              <a:t>Ḥawwā</a:t>
            </a:r>
            <a:r>
              <a:rPr lang="en-US" sz="4400" dirty="0"/>
              <a:t>` </a:t>
            </a:r>
            <a:r>
              <a:rPr lang="en-US" sz="4400" dirty="0" err="1"/>
              <a:t>waQad</a:t>
            </a:r>
            <a:r>
              <a:rPr lang="en-US" sz="4400" dirty="0"/>
              <a:t> </a:t>
            </a:r>
            <a:r>
              <a:rPr lang="en-US" sz="4400" dirty="0" err="1"/>
              <a:t>Qaṭafat</a:t>
            </a:r>
            <a:r>
              <a:rPr lang="en-US" sz="4400" dirty="0"/>
              <a:t> </a:t>
            </a:r>
            <a:r>
              <a:rPr lang="en-US" sz="4400" dirty="0" err="1"/>
              <a:t>ThamarataL</a:t>
            </a:r>
            <a:r>
              <a:rPr lang="en-US" sz="4400" dirty="0"/>
              <a:t> </a:t>
            </a:r>
            <a:r>
              <a:rPr lang="en-US" sz="4400" dirty="0" err="1"/>
              <a:t>Ma’rifati</a:t>
            </a:r>
            <a:endParaRPr lang="en-US" sz="4400" dirty="0"/>
          </a:p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sz="4400" dirty="0" err="1"/>
              <a:t>Fī</a:t>
            </a:r>
            <a:r>
              <a:rPr lang="en-US" sz="4400" dirty="0"/>
              <a:t> </a:t>
            </a:r>
            <a:r>
              <a:rPr lang="en-US" sz="4400" dirty="0" err="1"/>
              <a:t>Bustāni</a:t>
            </a:r>
            <a:r>
              <a:rPr lang="en-US" sz="4400" dirty="0"/>
              <a:t> ‘</a:t>
            </a:r>
            <a:r>
              <a:rPr lang="en-US" sz="4400" dirty="0" err="1"/>
              <a:t>Adnin</a:t>
            </a:r>
            <a:endParaRPr sz="4400" dirty="0"/>
          </a:p>
        </p:txBody>
      </p:sp>
    </p:spTree>
    <p:extLst>
      <p:ext uri="{BB962C8B-B14F-4D97-AF65-F5344CB8AC3E}">
        <p14:creationId xmlns:p14="http://schemas.microsoft.com/office/powerpoint/2010/main" val="177841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D332D0C0-69C7-1DDF-CDE4-292D40DA47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EE9FE28C-A376-A77A-242C-921C9568572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فها إنّهُ لِيُعطينا ثَمرةَ الحياة </a:t>
            </a:r>
            <a:br>
              <a:rPr lang="ar-SA" dirty="0"/>
            </a:br>
            <a:r>
              <a:rPr lang="ar-SA" dirty="0"/>
              <a:t>في هذا اللّيلِ صلّى فكَدَّهُ العَرَق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EAF5BA30-0EB4-AEF7-5BCD-B4A7DD841AF6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xfrm>
            <a:off x="152400" y="4973274"/>
            <a:ext cx="11887200" cy="160280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So, to grant us eternal life</a:t>
            </a:r>
          </a:p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He prayed that night with heavy sweating </a:t>
            </a:r>
            <a:endParaRPr dirty="0"/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1A9C4A85-F6BF-F443-22C8-1BF31BE33860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xfrm>
            <a:off x="152400" y="2546578"/>
            <a:ext cx="11887200" cy="230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850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faHā</a:t>
            </a:r>
            <a:r>
              <a:rPr lang="en-US" dirty="0"/>
              <a:t> `</a:t>
            </a:r>
            <a:r>
              <a:rPr lang="en-US" dirty="0" err="1"/>
              <a:t>Innahu</a:t>
            </a:r>
            <a:r>
              <a:rPr lang="en-US" dirty="0"/>
              <a:t> </a:t>
            </a:r>
            <a:r>
              <a:rPr lang="en-US" dirty="0" err="1"/>
              <a:t>liYu’ṭīnā</a:t>
            </a:r>
            <a:r>
              <a:rPr lang="en-US" dirty="0"/>
              <a:t> </a:t>
            </a:r>
            <a:r>
              <a:rPr lang="en-US" dirty="0" err="1"/>
              <a:t>ThamarataL</a:t>
            </a:r>
            <a:r>
              <a:rPr lang="en-US" dirty="0"/>
              <a:t> </a:t>
            </a:r>
            <a:r>
              <a:rPr lang="en-US" dirty="0" err="1"/>
              <a:t>Ḥayāt</a:t>
            </a:r>
            <a:endParaRPr lang="en-US" dirty="0"/>
          </a:p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HaẓāL</a:t>
            </a:r>
            <a:r>
              <a:rPr lang="en-US" dirty="0"/>
              <a:t> </a:t>
            </a:r>
            <a:r>
              <a:rPr lang="en-US" dirty="0" err="1"/>
              <a:t>Layl</a:t>
            </a:r>
            <a:r>
              <a:rPr lang="en-US" dirty="0"/>
              <a:t> </a:t>
            </a:r>
            <a:r>
              <a:rPr lang="en-US" dirty="0" err="1"/>
              <a:t>Ṣalla</a:t>
            </a:r>
            <a:r>
              <a:rPr lang="en-US" dirty="0"/>
              <a:t> fa </a:t>
            </a:r>
            <a:r>
              <a:rPr lang="en-US" dirty="0" err="1"/>
              <a:t>KaddahuL</a:t>
            </a:r>
            <a:r>
              <a:rPr lang="en-US" dirty="0"/>
              <a:t> ‘</a:t>
            </a:r>
            <a:r>
              <a:rPr lang="en-US" dirty="0" err="1"/>
              <a:t>Araq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8310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EF730484-0B9C-7D9F-1008-A8C6DD69AC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91B180DC-2AC3-67C1-EA46-4027ED698B0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لكي يكونَ في عرَقِه حُظوةً لعرقِ آدَم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61B1BEF1-B4EE-0CCF-4814-A16886EE942F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xfrm>
            <a:off x="152400" y="4975884"/>
            <a:ext cx="11887200" cy="160280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So his heavy sacrifice would outweigh Adam’s fall  </a:t>
            </a:r>
            <a:endParaRPr dirty="0"/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A0695620-833B-765D-77E6-FDA4D8B1981F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xfrm>
            <a:off x="152400" y="2443708"/>
            <a:ext cx="11887200" cy="230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Likay</a:t>
            </a:r>
            <a:r>
              <a:rPr lang="en-US" dirty="0"/>
              <a:t> </a:t>
            </a:r>
            <a:r>
              <a:rPr lang="en-US" dirty="0" err="1"/>
              <a:t>Yakūna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‘</a:t>
            </a:r>
            <a:r>
              <a:rPr lang="en-US" dirty="0" err="1"/>
              <a:t>Araqihi</a:t>
            </a:r>
            <a:r>
              <a:rPr lang="en-US" dirty="0"/>
              <a:t> </a:t>
            </a:r>
            <a:r>
              <a:rPr lang="en-US" dirty="0" err="1"/>
              <a:t>Ḥuẓwatan</a:t>
            </a:r>
            <a:r>
              <a:rPr lang="en-US" dirty="0"/>
              <a:t> </a:t>
            </a:r>
            <a:r>
              <a:rPr lang="en-US" dirty="0" err="1"/>
              <a:t>li’Araqi</a:t>
            </a:r>
            <a:r>
              <a:rPr lang="en-US" dirty="0"/>
              <a:t> `Adam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1814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54164F24-D8D3-E6FF-E30E-61BBBD3B3C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1DBAF875-AB38-CDCF-F04E-A9BB0040053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ويَنْقُضَ الحُكْمَ الذي جلَبَه هذا</a:t>
            </a:r>
            <a:br>
              <a:rPr lang="ar-LB"/>
            </a:br>
            <a:r>
              <a:rPr lang="ar-SA"/>
              <a:t>على </a:t>
            </a:r>
            <a:r>
              <a:rPr lang="ar-SA" dirty="0"/>
              <a:t>نفسِه في الِفردوس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14ADB0F6-B24A-90AE-1D95-291A2C8C25AE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And to revoke the judgment that he brought on himself in paradise </a:t>
            </a:r>
            <a:endParaRPr dirty="0"/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5EE50525-ED28-0EDF-34E5-4A3F1D979625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wa</a:t>
            </a:r>
            <a:r>
              <a:rPr lang="en-US" dirty="0"/>
              <a:t> </a:t>
            </a:r>
            <a:r>
              <a:rPr lang="en-US" dirty="0" err="1"/>
              <a:t>YanquḍaL</a:t>
            </a:r>
            <a:r>
              <a:rPr lang="en-US" dirty="0"/>
              <a:t> </a:t>
            </a:r>
            <a:r>
              <a:rPr lang="en-US" dirty="0" err="1"/>
              <a:t>Ḥukma</a:t>
            </a:r>
            <a:r>
              <a:rPr lang="en-US" dirty="0"/>
              <a:t> </a:t>
            </a:r>
            <a:r>
              <a:rPr lang="en-US" dirty="0" err="1"/>
              <a:t>Llaẓī</a:t>
            </a:r>
            <a:r>
              <a:rPr lang="en-US" dirty="0"/>
              <a:t> </a:t>
            </a:r>
            <a:r>
              <a:rPr lang="en-US" dirty="0" err="1"/>
              <a:t>Jalabahu</a:t>
            </a:r>
            <a:r>
              <a:rPr lang="en-US" dirty="0"/>
              <a:t> </a:t>
            </a:r>
            <a:r>
              <a:rPr lang="en-US" dirty="0" err="1"/>
              <a:t>Haẓā</a:t>
            </a:r>
            <a:r>
              <a:rPr lang="en-US" dirty="0"/>
              <a:t> ‘Ala </a:t>
            </a:r>
            <a:r>
              <a:rPr lang="en-US" dirty="0" err="1"/>
              <a:t>Nafsihi</a:t>
            </a:r>
            <a:r>
              <a:rPr lang="en-US" dirty="0"/>
              <a:t> </a:t>
            </a:r>
            <a:r>
              <a:rPr lang="en-US" dirty="0" err="1"/>
              <a:t>FiL</a:t>
            </a:r>
            <a:r>
              <a:rPr lang="en-US" dirty="0"/>
              <a:t> </a:t>
            </a:r>
            <a:r>
              <a:rPr lang="en-US" dirty="0" err="1"/>
              <a:t>Firdaws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2584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7913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F88B4B45-8332-42AF-B885-07761B49988F}" vid="{F850E795-36F3-4C19-B387-EB9C1D3AD68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4899</TotalTime>
  <Words>232</Words>
  <Application>Microsoft Office PowerPoint</Application>
  <PresentationFormat>Widescreen</PresentationFormat>
  <Paragraphs>29</Paragraphs>
  <Slides>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4_Office Theme</vt:lpstr>
      <vt:lpstr>صلاة يسوع في البستان</vt:lpstr>
      <vt:lpstr>إن الذي لا حاجةَ له إلى الصلاة صلّى هذا اللّيلَ في بستانِ الزيتون</vt:lpstr>
      <vt:lpstr>لأجلِ حوّاء .. وقدْ قطفَتْ ثَمَرَةَ المعرفةِ  في بستــــــــــــــــــانِ عـــــــــــــــــدنٍ </vt:lpstr>
      <vt:lpstr>فها إنّهُ لِيُعطينا ثَمرةَ الحياة  في هذا اللّيلِ صلّى فكَدَّهُ العَرَق</vt:lpstr>
      <vt:lpstr>لكي يكونَ في عرَقِه حُظوةً لعرقِ آدَم</vt:lpstr>
      <vt:lpstr>ويَنْقُضَ الحُكْمَ الذي جلَبَه هذا على نفسِه في الِفردوس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‛Abatī Qad ‛Atate Ssāʻa - أبتي قد أتت الساعة</dc:title>
  <dc:subject>Father, the Hour has Come</dc:subject>
  <dc:creator>Nizar Fares</dc:creator>
  <cp:keywords>Nizar 2004 Ya Fateh Bwab El Sama - يا فاتح بواب السما</cp:keywords>
  <cp:lastModifiedBy>Pascale Hage</cp:lastModifiedBy>
  <cp:revision>188</cp:revision>
  <dcterms:created xsi:type="dcterms:W3CDTF">2014-06-01T05:24:09Z</dcterms:created>
  <dcterms:modified xsi:type="dcterms:W3CDTF">2025-07-02T07:23:50Z</dcterms:modified>
  <cp:category>Biblical</cp:category>
</cp:coreProperties>
</file>