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3"/>
  </p:notesMasterIdLst>
  <p:sldIdLst>
    <p:sldId id="256" r:id="rId2"/>
    <p:sldId id="257" r:id="rId3"/>
    <p:sldId id="268" r:id="rId4"/>
    <p:sldId id="258" r:id="rId5"/>
    <p:sldId id="273" r:id="rId6"/>
    <p:sldId id="269" r:id="rId7"/>
    <p:sldId id="270" r:id="rId8"/>
    <p:sldId id="259" r:id="rId9"/>
    <p:sldId id="277" r:id="rId10"/>
    <p:sldId id="274" r:id="rId11"/>
    <p:sldId id="27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22" autoAdjust="0"/>
    <p:restoredTop sz="94665"/>
  </p:normalViewPr>
  <p:slideViewPr>
    <p:cSldViewPr snapToGrid="0" snapToObjects="1">
      <p:cViewPr varScale="1">
        <p:scale>
          <a:sx n="79" d="100"/>
          <a:sy n="79" d="100"/>
        </p:scale>
        <p:origin x="173" y="6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05/10/2018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121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3054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138550" y="5010024"/>
            <a:ext cx="4997894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dirty="0"/>
              <a:t>توزيع:</a:t>
            </a:r>
            <a:r>
              <a:rPr lang="ar-KW" sz="3200" dirty="0"/>
              <a:t> إيـاد حـدّاد</a:t>
            </a:r>
            <a:endParaRPr lang="en-US" sz="3200" dirty="0"/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138550" y="5549743"/>
            <a:ext cx="4997894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  <a:latin typeface="Calibri" panose="020F0502020204030204" pitchFamily="34" charset="0"/>
              </a:rPr>
              <a:t>Tawzī</a:t>
            </a:r>
            <a:r>
              <a:rPr lang="en-US" sz="3200" dirty="0">
                <a:effectLst/>
                <a:latin typeface="Calibri" panose="020F0502020204030204" pitchFamily="34" charset="0"/>
              </a:rPr>
              <a:t>‘: </a:t>
            </a:r>
            <a:r>
              <a:rPr lang="en-US" sz="3200" dirty="0" err="1">
                <a:effectLst/>
                <a:latin typeface="Calibri" panose="020F0502020204030204" pitchFamily="34" charset="0"/>
              </a:rPr>
              <a:t>Iyad</a:t>
            </a:r>
            <a:r>
              <a:rPr lang="en-US" sz="3200" dirty="0">
                <a:effectLst/>
                <a:latin typeface="Calibri" panose="020F0502020204030204" pitchFamily="34" charset="0"/>
              </a:rPr>
              <a:t> Haddad</a:t>
            </a:r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>
          <a:xfrm>
            <a:off x="6567048" y="5010024"/>
            <a:ext cx="5486401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dirty="0"/>
              <a:t>كلمات</a:t>
            </a:r>
            <a:r>
              <a:rPr lang="ar-KW" sz="3200" dirty="0"/>
              <a:t> وتلحين</a:t>
            </a:r>
            <a:r>
              <a:rPr lang="ar-SA" sz="3200" dirty="0"/>
              <a:t>:</a:t>
            </a:r>
            <a:r>
              <a:rPr lang="ar-KW" sz="3200" dirty="0"/>
              <a:t> نزار فارس</a:t>
            </a:r>
            <a:endParaRPr lang="ar-SA" sz="3200" dirty="0"/>
          </a:p>
        </p:txBody>
      </p:sp>
      <p:sp>
        <p:nvSpPr>
          <p:cNvPr id="8" name="Text Placeholder 3"/>
          <p:cNvSpPr txBox="1">
            <a:spLocks noChangeAspect="1"/>
          </p:cNvSpPr>
          <p:nvPr/>
        </p:nvSpPr>
        <p:spPr>
          <a:xfrm>
            <a:off x="6567048" y="5549743"/>
            <a:ext cx="5486401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  <a:latin typeface="Calibri" panose="020F0502020204030204" pitchFamily="34" charset="0"/>
              </a:rPr>
              <a:t>Kalimāt</a:t>
            </a:r>
            <a:r>
              <a:rPr lang="en-US" sz="3200" dirty="0">
                <a:effectLst/>
                <a:latin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</a:rPr>
              <a:t>waTalḥīn</a:t>
            </a:r>
            <a:r>
              <a:rPr lang="en-US" sz="3200" dirty="0">
                <a:effectLst/>
                <a:latin typeface="Calibri" panose="020F0502020204030204" pitchFamily="34" charset="0"/>
              </a:rPr>
              <a:t>: Nizar Fares</a:t>
            </a:r>
          </a:p>
        </p:txBody>
      </p:sp>
      <p:sp>
        <p:nvSpPr>
          <p:cNvPr id="10" name="Text Placeholder 3"/>
          <p:cNvSpPr txBox="1">
            <a:spLocks noChangeAspect="1"/>
          </p:cNvSpPr>
          <p:nvPr/>
        </p:nvSpPr>
        <p:spPr>
          <a:xfrm>
            <a:off x="6580898" y="6090075"/>
            <a:ext cx="5486401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Lyrics and Music by: Nizar Fares</a:t>
            </a: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169330" y="6090078"/>
            <a:ext cx="4997894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Arranged by: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Iyad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 Haddad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5400" dirty="0"/>
              <a:t>يــا نِـيَّـالــي ويـا نِـيَّـالـــي</a:t>
            </a:r>
            <a:endParaRPr lang="en-US" sz="5400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994233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How Fortunate I am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152392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Yā</a:t>
            </a:r>
            <a:r>
              <a:rPr lang="en-US" sz="4800" dirty="0"/>
              <a:t> </a:t>
            </a:r>
            <a:r>
              <a:rPr lang="en-US" sz="4800" dirty="0" err="1"/>
              <a:t>Niyyālī</a:t>
            </a:r>
            <a:r>
              <a:rPr lang="en-US" sz="4800" dirty="0"/>
              <a:t> </a:t>
            </a:r>
            <a:r>
              <a:rPr lang="en-US" sz="4800" dirty="0" err="1"/>
              <a:t>wYā</a:t>
            </a:r>
            <a:r>
              <a:rPr lang="en-US" sz="4800" dirty="0"/>
              <a:t> </a:t>
            </a:r>
            <a:r>
              <a:rPr lang="en-US" sz="4800" dirty="0" err="1"/>
              <a:t>Niyyālī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نِـــيَّـــالــي </a:t>
            </a:r>
            <a:r>
              <a:rPr lang="ar-KW" dirty="0" err="1"/>
              <a:t>ويــا</a:t>
            </a:r>
            <a:r>
              <a:rPr lang="ar-KW" dirty="0"/>
              <a:t> نِـــيَّـــالـــي </a:t>
            </a:r>
            <a:br>
              <a:rPr lang="ar-KW" dirty="0"/>
            </a:br>
            <a:r>
              <a:rPr lang="ar-KW" dirty="0"/>
              <a:t>الله </a:t>
            </a:r>
            <a:r>
              <a:rPr lang="ar-KW" dirty="0" err="1"/>
              <a:t>بـيـحِــبْــنـــي</a:t>
            </a:r>
            <a:r>
              <a:rPr lang="ar-KW" dirty="0"/>
              <a:t>، </a:t>
            </a:r>
            <a:r>
              <a:rPr lang="ar-KW" dirty="0" err="1"/>
              <a:t>شــو</a:t>
            </a:r>
            <a:r>
              <a:rPr lang="ar-KW" dirty="0"/>
              <a:t> عَـــبــالـــي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How fortunate I am, </a:t>
            </a:r>
            <a:br>
              <a:rPr lang="en-US" dirty="0"/>
            </a:br>
            <a:r>
              <a:rPr lang="en-US" dirty="0"/>
              <a:t>God loves me, nothing else matters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r>
              <a:rPr lang="en-US" dirty="0" err="1"/>
              <a:t>wYā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Allāh</a:t>
            </a:r>
            <a:r>
              <a:rPr lang="en-US" dirty="0"/>
              <a:t> </a:t>
            </a:r>
            <a:r>
              <a:rPr lang="en-US" dirty="0" err="1"/>
              <a:t>biḤebnī</a:t>
            </a:r>
            <a:r>
              <a:rPr lang="en-US" dirty="0"/>
              <a:t>, </a:t>
            </a:r>
            <a:r>
              <a:rPr lang="en-US" dirty="0" err="1"/>
              <a:t>Shū</a:t>
            </a:r>
            <a:r>
              <a:rPr lang="en-US" dirty="0"/>
              <a:t> ‘</a:t>
            </a:r>
            <a:r>
              <a:rPr lang="en-US" dirty="0" err="1"/>
              <a:t>Abālī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نِـــيَّـــالــي </a:t>
            </a:r>
            <a:r>
              <a:rPr lang="ar-KW" dirty="0" err="1"/>
              <a:t>ويــا</a:t>
            </a:r>
            <a:r>
              <a:rPr lang="ar-KW" dirty="0"/>
              <a:t> نِـــيَّـــالـــي</a:t>
            </a:r>
            <a:br>
              <a:rPr lang="ar-KW" dirty="0"/>
            </a:br>
            <a:r>
              <a:rPr lang="ar-KW" dirty="0"/>
              <a:t>الله </a:t>
            </a:r>
            <a:r>
              <a:rPr lang="ar-KW" dirty="0" err="1"/>
              <a:t>بــيـحِــبْــنـــي</a:t>
            </a:r>
            <a:r>
              <a:rPr lang="ar-KW" dirty="0"/>
              <a:t> كـــتـــيــــر!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How fortunate I am, </a:t>
            </a:r>
            <a:br>
              <a:rPr lang="en-US" dirty="0"/>
            </a:br>
            <a:r>
              <a:rPr lang="en-US" dirty="0"/>
              <a:t>God Loves me so!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r>
              <a:rPr lang="en-US" dirty="0" err="1"/>
              <a:t>wYā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Allāh</a:t>
            </a:r>
            <a:r>
              <a:rPr lang="en-US" dirty="0"/>
              <a:t> </a:t>
            </a:r>
            <a:r>
              <a:rPr lang="en-US" dirty="0" err="1"/>
              <a:t>biḤebnī</a:t>
            </a:r>
            <a:r>
              <a:rPr lang="en-US" dirty="0"/>
              <a:t> </a:t>
            </a:r>
            <a:r>
              <a:rPr lang="en-US" dirty="0" err="1"/>
              <a:t>Ktīr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79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الله </a:t>
            </a:r>
            <a:r>
              <a:rPr lang="ar-KW" dirty="0" err="1"/>
              <a:t>بــيـحِـــب</a:t>
            </a:r>
            <a:r>
              <a:rPr lang="ar-KW" dirty="0"/>
              <a:t> كِـــلِّ الــنَّـــاس </a:t>
            </a:r>
            <a:br>
              <a:rPr lang="ar-KW" dirty="0"/>
            </a:br>
            <a:r>
              <a:rPr lang="ar-KW" dirty="0" err="1"/>
              <a:t>وِقْـــلـوبُـــن</a:t>
            </a:r>
            <a:r>
              <a:rPr lang="ar-KW" dirty="0"/>
              <a:t> هِــــيِّ الأســــاس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God loves all the people </a:t>
            </a:r>
            <a:br>
              <a:rPr lang="en-US" dirty="0"/>
            </a:br>
            <a:r>
              <a:rPr lang="en-US" dirty="0"/>
              <a:t>He yearns for their hearts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Allāh</a:t>
            </a:r>
            <a:r>
              <a:rPr lang="en-US" dirty="0"/>
              <a:t> </a:t>
            </a:r>
            <a:r>
              <a:rPr lang="en-US" dirty="0" err="1"/>
              <a:t>biḤeb</a:t>
            </a:r>
            <a:r>
              <a:rPr lang="en-US" dirty="0"/>
              <a:t> Kelle </a:t>
            </a:r>
            <a:r>
              <a:rPr lang="en-US" dirty="0" err="1"/>
              <a:t>Nnās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w‛lūbon</a:t>
            </a:r>
            <a:r>
              <a:rPr lang="en-US" dirty="0"/>
              <a:t> </a:t>
            </a:r>
            <a:r>
              <a:rPr lang="en-US" dirty="0" err="1"/>
              <a:t>Hiyyel</a:t>
            </a:r>
            <a:r>
              <a:rPr lang="en-US" dirty="0"/>
              <a:t> ‛</a:t>
            </a:r>
            <a:r>
              <a:rPr lang="en-US" dirty="0" err="1"/>
              <a:t>Asās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133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الله </a:t>
            </a:r>
            <a:r>
              <a:rPr lang="ar-KW" dirty="0" err="1"/>
              <a:t>بــيـحِـــب</a:t>
            </a:r>
            <a:r>
              <a:rPr lang="ar-KW" dirty="0"/>
              <a:t> كِـــلِّ الــنَّـــاس </a:t>
            </a:r>
            <a:br>
              <a:rPr lang="ar-KW" dirty="0"/>
            </a:br>
            <a:r>
              <a:rPr lang="ar-KW" dirty="0" err="1"/>
              <a:t>بــيــحِـــبُّـــن</a:t>
            </a:r>
            <a:r>
              <a:rPr lang="ar-KW" dirty="0"/>
              <a:t> كـــتـــيــــر!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God loves all the people </a:t>
            </a:r>
            <a:br>
              <a:rPr lang="en-US" dirty="0"/>
            </a:br>
            <a:r>
              <a:rPr lang="en-US" dirty="0"/>
              <a:t>He loves them so!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Allāh</a:t>
            </a:r>
            <a:r>
              <a:rPr lang="en-US" dirty="0"/>
              <a:t> </a:t>
            </a:r>
            <a:r>
              <a:rPr lang="en-US" dirty="0" err="1"/>
              <a:t>biḤeb</a:t>
            </a:r>
            <a:r>
              <a:rPr lang="en-US" dirty="0"/>
              <a:t> Kelle </a:t>
            </a:r>
            <a:r>
              <a:rPr lang="en-US" dirty="0" err="1"/>
              <a:t>Nnās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biḤebbon</a:t>
            </a:r>
            <a:r>
              <a:rPr lang="en-US" dirty="0"/>
              <a:t> </a:t>
            </a:r>
            <a:r>
              <a:rPr lang="en-US" dirty="0" err="1"/>
              <a:t>Ktīr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65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نِـــيَّـــالــي </a:t>
            </a:r>
            <a:r>
              <a:rPr lang="ar-KW" dirty="0" err="1"/>
              <a:t>ويــا</a:t>
            </a:r>
            <a:r>
              <a:rPr lang="ar-KW" dirty="0"/>
              <a:t> نِـــيَّـــالـــي </a:t>
            </a:r>
            <a:br>
              <a:rPr lang="ar-KW" dirty="0"/>
            </a:br>
            <a:r>
              <a:rPr lang="ar-KW" dirty="0"/>
              <a:t>الله </a:t>
            </a:r>
            <a:r>
              <a:rPr lang="ar-KW" dirty="0" err="1"/>
              <a:t>بـيـحِــبْــنـــي</a:t>
            </a:r>
            <a:r>
              <a:rPr lang="ar-KW" dirty="0"/>
              <a:t>، </a:t>
            </a:r>
            <a:r>
              <a:rPr lang="ar-KW" dirty="0" err="1"/>
              <a:t>شــو</a:t>
            </a:r>
            <a:r>
              <a:rPr lang="ar-KW" dirty="0"/>
              <a:t> عَـــبــالـــي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How fortunate I am, </a:t>
            </a:r>
            <a:br>
              <a:rPr lang="en-US" dirty="0"/>
            </a:br>
            <a:r>
              <a:rPr lang="en-US" dirty="0"/>
              <a:t>God loves me, nothing else matters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r>
              <a:rPr lang="en-US" dirty="0" err="1"/>
              <a:t>wYā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Allāh</a:t>
            </a:r>
            <a:r>
              <a:rPr lang="en-US" dirty="0"/>
              <a:t> </a:t>
            </a:r>
            <a:r>
              <a:rPr lang="en-US" dirty="0" err="1"/>
              <a:t>biḤebnī</a:t>
            </a:r>
            <a:r>
              <a:rPr lang="en-US" dirty="0"/>
              <a:t>, </a:t>
            </a:r>
            <a:r>
              <a:rPr lang="en-US" dirty="0" err="1"/>
              <a:t>Shū</a:t>
            </a:r>
            <a:r>
              <a:rPr lang="en-US" dirty="0"/>
              <a:t> ‘</a:t>
            </a:r>
            <a:r>
              <a:rPr lang="en-US" dirty="0" err="1"/>
              <a:t>Abālī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739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نِـــيَّـــالــي </a:t>
            </a:r>
            <a:r>
              <a:rPr lang="ar-KW" dirty="0" err="1"/>
              <a:t>ويــا</a:t>
            </a:r>
            <a:r>
              <a:rPr lang="ar-KW" dirty="0"/>
              <a:t> نِـــيَّـــالـــي</a:t>
            </a:r>
            <a:br>
              <a:rPr lang="ar-KW" dirty="0"/>
            </a:br>
            <a:r>
              <a:rPr lang="ar-KW" dirty="0"/>
              <a:t>الله </a:t>
            </a:r>
            <a:r>
              <a:rPr lang="ar-KW" dirty="0" err="1"/>
              <a:t>بــيـحِــبْــنـــي</a:t>
            </a:r>
            <a:r>
              <a:rPr lang="ar-KW" dirty="0"/>
              <a:t> كـــتـــيــــر!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How fortunate I am, </a:t>
            </a:r>
            <a:br>
              <a:rPr lang="en-US" dirty="0"/>
            </a:br>
            <a:r>
              <a:rPr lang="en-US" dirty="0"/>
              <a:t>God Loves me so!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r>
              <a:rPr lang="en-US" dirty="0" err="1"/>
              <a:t>wYā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Allāh</a:t>
            </a:r>
            <a:r>
              <a:rPr lang="en-US" dirty="0"/>
              <a:t> </a:t>
            </a:r>
            <a:r>
              <a:rPr lang="en-US" dirty="0" err="1"/>
              <a:t>biḤebnī</a:t>
            </a:r>
            <a:r>
              <a:rPr lang="en-US" dirty="0"/>
              <a:t> </a:t>
            </a:r>
            <a:r>
              <a:rPr lang="en-US" dirty="0" err="1"/>
              <a:t>Ktīr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09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الله </a:t>
            </a:r>
            <a:r>
              <a:rPr lang="ar-KW" dirty="0" err="1"/>
              <a:t>بــيـحِـــب</a:t>
            </a:r>
            <a:r>
              <a:rPr lang="ar-KW" dirty="0"/>
              <a:t> كِـــلِّ الـــوْلاد </a:t>
            </a:r>
            <a:br>
              <a:rPr lang="ar-KW" dirty="0"/>
            </a:br>
            <a:r>
              <a:rPr lang="ar-KW" dirty="0"/>
              <a:t>الـلـي كِـبْـروا </a:t>
            </a:r>
            <a:r>
              <a:rPr lang="ar-KW" dirty="0" err="1"/>
              <a:t>وِالـخِـلْــقـــو</a:t>
            </a:r>
            <a:r>
              <a:rPr lang="ar-KW" dirty="0"/>
              <a:t> جْـداد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ea typeface="Arabic Transparent" charset="0"/>
                <a:cs typeface="Arabic Transparent" charset="0"/>
              </a:rPr>
              <a:t>God loves all the children </a:t>
            </a:r>
            <a:br>
              <a:rPr lang="en-US" altLang="en-US" dirty="0">
                <a:ea typeface="Arabic Transparent" charset="0"/>
                <a:cs typeface="Arabic Transparent" charset="0"/>
              </a:rPr>
            </a:br>
            <a:r>
              <a:rPr lang="en-US" altLang="en-US" dirty="0">
                <a:ea typeface="Arabic Transparent" charset="0"/>
                <a:cs typeface="Arabic Transparent" charset="0"/>
              </a:rPr>
              <a:t>from newborns to kids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Allāh</a:t>
            </a:r>
            <a:r>
              <a:rPr lang="en-US" dirty="0"/>
              <a:t> </a:t>
            </a:r>
            <a:r>
              <a:rPr lang="en-US" dirty="0" err="1"/>
              <a:t>biḤeb</a:t>
            </a:r>
            <a:r>
              <a:rPr lang="en-US" dirty="0"/>
              <a:t> Kell </a:t>
            </a:r>
            <a:r>
              <a:rPr lang="en-US" dirty="0" err="1"/>
              <a:t>leWlād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Kebrū</a:t>
            </a:r>
            <a:r>
              <a:rPr lang="en-US" dirty="0"/>
              <a:t> </a:t>
            </a:r>
            <a:r>
              <a:rPr lang="en-US" dirty="0" err="1"/>
              <a:t>welKhel‛ū</a:t>
            </a:r>
            <a:r>
              <a:rPr lang="en-US" dirty="0"/>
              <a:t> </a:t>
            </a:r>
            <a:r>
              <a:rPr lang="en-US" dirty="0" err="1"/>
              <a:t>Jdād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330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الله </a:t>
            </a:r>
            <a:r>
              <a:rPr lang="ar-KW" dirty="0" err="1"/>
              <a:t>بــيـحِـــب</a:t>
            </a:r>
            <a:r>
              <a:rPr lang="ar-KW" dirty="0"/>
              <a:t> كِـــلِّ الـــوْلاد</a:t>
            </a:r>
            <a:br>
              <a:rPr lang="ar-KW" dirty="0"/>
            </a:br>
            <a:r>
              <a:rPr lang="ar-KW" dirty="0" err="1"/>
              <a:t>بــيــحِـــبُّـــن</a:t>
            </a:r>
            <a:r>
              <a:rPr lang="ar-KW" dirty="0"/>
              <a:t> كـــتـــيــــر!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altLang="en-US" dirty="0">
                <a:ea typeface="Arabic Transparent" charset="0"/>
                <a:cs typeface="Arabic Transparent" charset="0"/>
              </a:rPr>
              <a:t>God loves all the children</a:t>
            </a:r>
            <a:br>
              <a:rPr lang="en-US" dirty="0"/>
            </a:br>
            <a:r>
              <a:rPr lang="en-US" dirty="0"/>
              <a:t>He loves them so!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Allāh</a:t>
            </a:r>
            <a:r>
              <a:rPr lang="en-US" dirty="0"/>
              <a:t> </a:t>
            </a:r>
            <a:r>
              <a:rPr lang="en-US" dirty="0" err="1"/>
              <a:t>biḤeb</a:t>
            </a:r>
            <a:r>
              <a:rPr lang="en-US" dirty="0"/>
              <a:t> Kell </a:t>
            </a:r>
            <a:r>
              <a:rPr lang="en-US" dirty="0" err="1"/>
              <a:t>leWlād</a:t>
            </a:r>
            <a:br>
              <a:rPr lang="en-US" dirty="0"/>
            </a:br>
            <a:r>
              <a:rPr lang="en-US" dirty="0" err="1"/>
              <a:t>biḤebbon</a:t>
            </a:r>
            <a:r>
              <a:rPr lang="en-US" dirty="0"/>
              <a:t> </a:t>
            </a:r>
            <a:r>
              <a:rPr lang="en-US" dirty="0" err="1"/>
              <a:t>Ktīr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0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نِـــيَّـــالــي </a:t>
            </a:r>
            <a:r>
              <a:rPr lang="ar-KW" dirty="0" err="1"/>
              <a:t>ويــا</a:t>
            </a:r>
            <a:r>
              <a:rPr lang="ar-KW" dirty="0"/>
              <a:t> نِـــيَّـــالـــي </a:t>
            </a:r>
            <a:br>
              <a:rPr lang="ar-KW" dirty="0"/>
            </a:br>
            <a:r>
              <a:rPr lang="ar-KW" dirty="0"/>
              <a:t>الله </a:t>
            </a:r>
            <a:r>
              <a:rPr lang="ar-KW" dirty="0" err="1"/>
              <a:t>بـيـحِــبْــنـــي</a:t>
            </a:r>
            <a:r>
              <a:rPr lang="ar-KW" dirty="0"/>
              <a:t>، </a:t>
            </a:r>
            <a:r>
              <a:rPr lang="ar-KW" dirty="0" err="1"/>
              <a:t>شــو</a:t>
            </a:r>
            <a:r>
              <a:rPr lang="ar-KW" dirty="0"/>
              <a:t> عَـــبــالـــي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How fortunate I am, </a:t>
            </a:r>
            <a:br>
              <a:rPr lang="en-US" dirty="0"/>
            </a:br>
            <a:r>
              <a:rPr lang="en-US" dirty="0"/>
              <a:t>God loves me, nothing else matters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r>
              <a:rPr lang="en-US" dirty="0" err="1"/>
              <a:t>wYā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Allāh</a:t>
            </a:r>
            <a:r>
              <a:rPr lang="en-US" dirty="0"/>
              <a:t> </a:t>
            </a:r>
            <a:r>
              <a:rPr lang="en-US" dirty="0" err="1"/>
              <a:t>biḤebnī</a:t>
            </a:r>
            <a:r>
              <a:rPr lang="en-US" dirty="0"/>
              <a:t>, </a:t>
            </a:r>
            <a:r>
              <a:rPr lang="en-US" dirty="0" err="1"/>
              <a:t>Shū</a:t>
            </a:r>
            <a:r>
              <a:rPr lang="en-US" dirty="0"/>
              <a:t> ‘</a:t>
            </a:r>
            <a:r>
              <a:rPr lang="en-US" dirty="0" err="1"/>
              <a:t>Abālī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92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نِـــيَّـــالــي </a:t>
            </a:r>
            <a:r>
              <a:rPr lang="ar-KW" dirty="0" err="1"/>
              <a:t>ويــا</a:t>
            </a:r>
            <a:r>
              <a:rPr lang="ar-KW" dirty="0"/>
              <a:t> نِـــيَّـــالـــي</a:t>
            </a:r>
            <a:br>
              <a:rPr lang="ar-KW" dirty="0"/>
            </a:br>
            <a:r>
              <a:rPr lang="ar-KW" dirty="0"/>
              <a:t>الله </a:t>
            </a:r>
            <a:r>
              <a:rPr lang="ar-KW" dirty="0" err="1"/>
              <a:t>بــيـحِــبْــنـــي</a:t>
            </a:r>
            <a:r>
              <a:rPr lang="ar-KW" dirty="0"/>
              <a:t> كـــتـــيــــر!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How fortunate I am, </a:t>
            </a:r>
            <a:br>
              <a:rPr lang="en-US" dirty="0"/>
            </a:br>
            <a:r>
              <a:rPr lang="en-US" dirty="0"/>
              <a:t>God Loves me so!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r>
              <a:rPr lang="en-US" dirty="0" err="1"/>
              <a:t>wYā</a:t>
            </a:r>
            <a:r>
              <a:rPr lang="en-US" dirty="0"/>
              <a:t> </a:t>
            </a:r>
            <a:r>
              <a:rPr lang="en-US" dirty="0" err="1"/>
              <a:t>Niyyālī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Allāh</a:t>
            </a:r>
            <a:r>
              <a:rPr lang="en-US" dirty="0"/>
              <a:t> </a:t>
            </a:r>
            <a:r>
              <a:rPr lang="en-US" dirty="0" err="1"/>
              <a:t>biḤebnī</a:t>
            </a:r>
            <a:r>
              <a:rPr lang="en-US" dirty="0"/>
              <a:t> </a:t>
            </a:r>
            <a:r>
              <a:rPr lang="en-US" dirty="0" err="1"/>
              <a:t>Ktīr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80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177</Words>
  <Application>Microsoft Office PowerPoint</Application>
  <PresentationFormat>Widescreen</PresentationFormat>
  <Paragraphs>40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Arabic Transparent</vt:lpstr>
      <vt:lpstr>Arial</vt:lpstr>
      <vt:lpstr>Calibri</vt:lpstr>
      <vt:lpstr>Times New Roman</vt:lpstr>
      <vt:lpstr>2_Office Theme</vt:lpstr>
      <vt:lpstr>يــا نِـيَّـالــي ويـا نِـيَّـالـــي</vt:lpstr>
      <vt:lpstr>يــا نِـــيَّـــالــي ويــا نِـــيَّـــالـــي  الله بـيـحِــبْــنـــي، شــو عَـــبــالـــي</vt:lpstr>
      <vt:lpstr>يــا نِـــيَّـــالــي ويــا نِـــيَّـــالـــي الله بــيـحِــبْــنـــي كـــتـــيــــر!</vt:lpstr>
      <vt:lpstr>الله بــيـحِـــب كِـــلِّ الــنَّـــاس  وِقْـــلـوبُـــن هِــــيِّ الأســــاس</vt:lpstr>
      <vt:lpstr>الله بــيـحِـــب كِـــلِّ الــنَّـــاس  بــيــحِـــبُّـــن كـــتـــيــــر! </vt:lpstr>
      <vt:lpstr>يــا نِـــيَّـــالــي ويــا نِـــيَّـــالـــي  الله بـيـحِــبْــنـــي، شــو عَـــبــالـــي</vt:lpstr>
      <vt:lpstr>يــا نِـــيَّـــالــي ويــا نِـــيَّـــالـــي الله بــيـحِــبْــنـــي كـــتـــيــــر!</vt:lpstr>
      <vt:lpstr>الله بــيـحِـــب كِـــلِّ الـــوْلاد  الـلـي كِـبْـروا وِالـخِـلْــقـــو جْـداد</vt:lpstr>
      <vt:lpstr>الله بــيـحِـــب كِـــلِّ الـــوْلاد بــيــحِـــبُّـــن كـــتـــيــــر! </vt:lpstr>
      <vt:lpstr>يــا نِـــيَّـــالــي ويــا نِـــيَّـــالـــي  الله بـيـحِــبْــنـــي، شــو عَـــبــالـــي</vt:lpstr>
      <vt:lpstr>يــا نِـــيَّـــالــي ويــا نِـــيَّـــالـــي الله بــيـحِــبْــنـــي كـــتـــيــــر!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Niyyāli wYā Niyyālī - يا نيالي ويا نيالي</dc:title>
  <dc:subject/>
  <dc:creator>Nizar Fares</dc:creator>
  <cp:lastModifiedBy>Honey Funny</cp:lastModifiedBy>
  <cp:revision>71</cp:revision>
  <dcterms:created xsi:type="dcterms:W3CDTF">2014-06-01T05:24:09Z</dcterms:created>
  <dcterms:modified xsi:type="dcterms:W3CDTF">2018-10-05T18:58:34Z</dcterms:modified>
  <cp:category>Kids; Children</cp:category>
</cp:coreProperties>
</file>