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6" r:id="rId6"/>
    <p:sldId id="262" r:id="rId7"/>
    <p:sldId id="267" r:id="rId8"/>
    <p:sldId id="264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8"/>
  </p:normalViewPr>
  <p:slideViewPr>
    <p:cSldViewPr snapToGrid="0" snapToObjects="1">
      <p:cViewPr varScale="1">
        <p:scale>
          <a:sx n="119" d="100"/>
          <a:sy n="119" d="100"/>
        </p:scale>
        <p:origin x="312" y="1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8F805-489B-4E59-AECE-471BB13D36AF}" type="datetimeFigureOut">
              <a:rPr lang="en-US" smtClean="0"/>
              <a:t>9/22/21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A795C-D1D6-494E-B23D-8A2F24812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41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371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697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198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664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43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2382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00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546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A795C-D1D6-494E-B23D-8A2F24812EB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280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96000" y="61644"/>
            <a:ext cx="12000000" cy="216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14000"/>
              </a:lnSpc>
              <a:defRPr sz="44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96000" y="4636356"/>
            <a:ext cx="12000000" cy="216000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6000" y="2359274"/>
            <a:ext cx="12000000" cy="216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spcBef>
                <a:spcPts val="0"/>
              </a:spcBef>
              <a:defRPr sz="44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2232" y="474855"/>
            <a:ext cx="9867537" cy="769441"/>
          </a:xfr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ar-KW" b="0" dirty="0"/>
              <a:t>المجد لله في العُلى</a:t>
            </a:r>
            <a:endParaRPr lang="en-US" b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162232" y="1159161"/>
            <a:ext cx="9867537" cy="1446550"/>
          </a:xfrm>
        </p:spPr>
        <p:txBody>
          <a:bodyPr wrap="square">
            <a:spAutoFit/>
          </a:bodyPr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Almajdu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Lillāhi</a:t>
            </a:r>
            <a:r>
              <a:rPr lang="en-US" dirty="0">
                <a:effectLst/>
              </a:rPr>
              <a:t> Fil ‘</a:t>
            </a:r>
            <a:r>
              <a:rPr lang="en-US" dirty="0" err="1">
                <a:effectLst/>
              </a:rPr>
              <a:t>Ulā</a:t>
            </a:r>
            <a:endParaRPr lang="en-US" dirty="0">
              <a:effectLst/>
            </a:endParaRPr>
          </a:p>
          <a:p>
            <a:pPr lvl="0"/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Glory to God in the Highest</a:t>
            </a:r>
            <a:endParaRPr lang="en-US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62725" y="3043304"/>
            <a:ext cx="9866550" cy="584775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sp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</a:t>
            </a:r>
            <a:r>
              <a:rPr lang="ar-KW" sz="3200" b="0" dirty="0"/>
              <a:t> وتلحين</a:t>
            </a:r>
            <a:r>
              <a:rPr lang="ar-SA" sz="3200" b="0" dirty="0"/>
              <a:t>: </a:t>
            </a:r>
            <a:r>
              <a:rPr lang="ar-KW" sz="3200" b="0" dirty="0"/>
              <a:t>نزار فارس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162725" y="3567577"/>
            <a:ext cx="9866550" cy="1077218"/>
          </a:xfrm>
        </p:spPr>
        <p:txBody>
          <a:bodyPr wrap="square">
            <a:sp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wTalḥīn</a:t>
            </a:r>
            <a:r>
              <a:rPr lang="en-US" sz="3200" dirty="0"/>
              <a:t>: Nizar Fares</a:t>
            </a:r>
          </a:p>
          <a:p>
            <a:pPr lvl="0"/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&amp; Music by: Nizar Fares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40080" y="5007005"/>
            <a:ext cx="5029200" cy="646331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تسجيل: رالف سليمان </a:t>
            </a:r>
            <a:endParaRPr lang="ar-SA" sz="3200" b="0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40080" y="5520753"/>
            <a:ext cx="5029200" cy="1138773"/>
          </a:xfrm>
        </p:spPr>
        <p:txBody>
          <a:bodyPr wrap="square">
            <a:normAutofit/>
          </a:bodyPr>
          <a:lstStyle/>
          <a:p>
            <a:r>
              <a:rPr lang="en-US" sz="3200" dirty="0" err="1"/>
              <a:t>Tajīl</a:t>
            </a:r>
            <a:r>
              <a:rPr lang="en-US" sz="3200" dirty="0"/>
              <a:t>: Ralph </a:t>
            </a:r>
            <a:r>
              <a:rPr lang="en-US" sz="3200" dirty="0" err="1"/>
              <a:t>Sleiman</a:t>
            </a:r>
            <a:endParaRPr lang="en-US" sz="3200" dirty="0"/>
          </a:p>
          <a:p>
            <a:pPr lvl="0"/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Recorded by: Ralph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Sleiman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400800" y="5005167"/>
            <a:ext cx="5029200" cy="646331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توزيع</a:t>
            </a:r>
            <a:r>
              <a:rPr lang="ar-SA" sz="3200" b="0" dirty="0"/>
              <a:t>: </a:t>
            </a:r>
            <a:r>
              <a:rPr lang="ar-KW" sz="3200" b="0" dirty="0"/>
              <a:t>طوني أبو خليل</a:t>
            </a:r>
            <a:endParaRPr lang="ar-SA" sz="3200" b="0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400800" y="5520753"/>
            <a:ext cx="5029200" cy="1138773"/>
          </a:xfrm>
        </p:spPr>
        <p:txBody>
          <a:bodyPr wrap="square">
            <a:normAutofit/>
          </a:bodyPr>
          <a:lstStyle/>
          <a:p>
            <a:r>
              <a:rPr lang="en-US" sz="3200" dirty="0" err="1"/>
              <a:t>Tawzī</a:t>
            </a:r>
            <a:r>
              <a:rPr lang="en-US" sz="3200" dirty="0"/>
              <a:t>‘: Tony Abu Khalil</a:t>
            </a:r>
          </a:p>
          <a:p>
            <a:pPr lvl="0"/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Arranged by: Tony Abu Khalil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35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الملائكُ والإنسان والخليقة</a:t>
            </a:r>
            <a:r>
              <a:rPr lang="ar-KW" dirty="0"/>
              <a:t>ُ</a:t>
            </a:r>
            <a:r>
              <a:rPr lang="ar-SA" dirty="0"/>
              <a:t> والأكوان</a:t>
            </a:r>
            <a:br>
              <a:rPr lang="ar-SA" dirty="0"/>
            </a:br>
            <a:r>
              <a:rPr lang="ar-SA" dirty="0"/>
              <a:t>ت</a:t>
            </a:r>
            <a:r>
              <a:rPr lang="ar-KW" dirty="0"/>
              <a:t>ـُ</a:t>
            </a:r>
            <a:r>
              <a:rPr lang="ar-SA" dirty="0"/>
              <a:t>عل</a:t>
            </a:r>
            <a:r>
              <a:rPr lang="ar-KW" dirty="0"/>
              <a:t>ـِـ</a:t>
            </a:r>
            <a:r>
              <a:rPr lang="ar-SA" dirty="0"/>
              <a:t>ن</a:t>
            </a:r>
            <a:r>
              <a:rPr lang="ar-KW" dirty="0"/>
              <a:t>ُ</a:t>
            </a:r>
            <a:r>
              <a:rPr lang="ar-SA" dirty="0"/>
              <a:t> كلّ</a:t>
            </a:r>
            <a:r>
              <a:rPr lang="ar-KW" dirty="0"/>
              <a:t>َ</a:t>
            </a:r>
            <a:r>
              <a:rPr lang="ar-SA" dirty="0"/>
              <a:t> الس</a:t>
            </a:r>
            <a:r>
              <a:rPr lang="ar-KW" dirty="0"/>
              <a:t>ُّـ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طان لرب</a:t>
            </a:r>
            <a:r>
              <a:rPr lang="ar-KW" dirty="0"/>
              <a:t>ـ</a:t>
            </a:r>
            <a:r>
              <a:rPr lang="ar-SA" dirty="0"/>
              <a:t>ِّ</a:t>
            </a:r>
            <a:r>
              <a:rPr lang="ar-KW" dirty="0"/>
              <a:t>ـ</a:t>
            </a:r>
            <a:r>
              <a:rPr lang="ar-SA" dirty="0"/>
              <a:t>ن</a:t>
            </a:r>
            <a:r>
              <a:rPr lang="ar-KW" dirty="0"/>
              <a:t>ـ</a:t>
            </a:r>
            <a:r>
              <a:rPr lang="ar-SA" dirty="0"/>
              <a:t>ا الح</a:t>
            </a:r>
            <a:r>
              <a:rPr lang="ar-KW" dirty="0"/>
              <a:t>ـ</a:t>
            </a:r>
            <a:r>
              <a:rPr lang="ar-SA" dirty="0"/>
              <a:t>ن</a:t>
            </a:r>
            <a:r>
              <a:rPr lang="ar-KW" dirty="0"/>
              <a:t>ـَّ</a:t>
            </a:r>
            <a:r>
              <a:rPr lang="ar-SA" dirty="0"/>
              <a:t>ان</a:t>
            </a:r>
            <a:endParaRPr lang="en-US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Angels and Humans, Creation and universe proclaim all the power to our merciful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Almalā‛eku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wal‛Ensān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walKhalīqatu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wal‛Akwān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Tu‘linu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Kulla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Ssulṭān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liRabbināl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Ḥannān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30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المجدُ لله في العُـلى وعلى الأرض ِ السّلام</a:t>
            </a:r>
            <a:br>
              <a:rPr lang="ar-KW" dirty="0"/>
            </a:br>
            <a:r>
              <a:rPr lang="ar-KW" dirty="0"/>
              <a:t>والرّجاءُ الصّالحُ للمَلا .. والمَسرَّة ُ للأنام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800" dirty="0"/>
              <a:t>Glory be to God in the Highest, Goodwill toward men</a:t>
            </a:r>
            <a:br>
              <a:rPr lang="en-US" sz="3800" dirty="0"/>
            </a:br>
            <a:r>
              <a:rPr lang="en-US" sz="3800" dirty="0"/>
              <a:t>we pray for restoration and salvation, favor and peace within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Almajdu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Lillāhi</a:t>
            </a:r>
            <a:r>
              <a:rPr lang="en-US" dirty="0">
                <a:effectLst/>
              </a:rPr>
              <a:t> Fil ‘</a:t>
            </a:r>
            <a:r>
              <a:rPr lang="en-US" dirty="0" err="1">
                <a:effectLst/>
              </a:rPr>
              <a:t>Ulā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wa‘Alāl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Arḍi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Ssalām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waRrajā‛u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Ṣṣāliḥu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lilMalā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walMasarratu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lil‛Anām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13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أنتَ الألفُ والياء .. وفيكَ كلُّ بهاء</a:t>
            </a:r>
            <a:br>
              <a:rPr lang="ar-KW" dirty="0"/>
            </a:br>
            <a:r>
              <a:rPr lang="ar-KW" dirty="0"/>
              <a:t>يا واهبَ الرجاء .. ومانحَ الشفاء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Alfa and the Omega .. You define glory!</a:t>
            </a:r>
            <a:br>
              <a:rPr lang="en-US" dirty="0"/>
            </a:br>
            <a:r>
              <a:rPr lang="en-US" dirty="0"/>
              <a:t>Grantor of hope and provider </a:t>
            </a:r>
            <a:r>
              <a:rPr lang="en-US"/>
              <a:t>of healing..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Antal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Alifu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walYā</a:t>
            </a:r>
            <a:r>
              <a:rPr lang="en-US" dirty="0">
                <a:effectLst/>
              </a:rPr>
              <a:t>‛ .. </a:t>
            </a:r>
            <a:r>
              <a:rPr lang="en-US" dirty="0" err="1">
                <a:effectLst/>
              </a:rPr>
              <a:t>waFīka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Kullu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Bahā</a:t>
            </a:r>
            <a:r>
              <a:rPr lang="en-US" dirty="0">
                <a:effectLst/>
              </a:rPr>
              <a:t>‛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Yā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Wāhiba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Rrajā</a:t>
            </a:r>
            <a:r>
              <a:rPr lang="en-US" dirty="0">
                <a:effectLst/>
              </a:rPr>
              <a:t>‛ .. </a:t>
            </a:r>
            <a:r>
              <a:rPr lang="en-US" dirty="0" err="1">
                <a:effectLst/>
              </a:rPr>
              <a:t>wa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Māniḥa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Shifā</a:t>
            </a:r>
            <a:r>
              <a:rPr lang="en-US" dirty="0">
                <a:effectLst/>
              </a:rPr>
              <a:t>‛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73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المجدُ لله في العُـلى وعلى الأرض ِ السّلام</a:t>
            </a:r>
            <a:br>
              <a:rPr lang="ar-KW" dirty="0"/>
            </a:br>
            <a:r>
              <a:rPr lang="ar-KW" dirty="0"/>
              <a:t>والرّجاءُ الصّالحُ للمَلا .. والمَسرَّة ُ للأنام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800" dirty="0"/>
              <a:t>Glory be to God in the Highest, Goodwill toward men</a:t>
            </a:r>
            <a:br>
              <a:rPr lang="en-US" sz="3800" dirty="0"/>
            </a:br>
            <a:r>
              <a:rPr lang="en-US" sz="3800" dirty="0"/>
              <a:t>we pray for restoration and salvation, favor and peace within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Almajdu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Lillāhi</a:t>
            </a:r>
            <a:r>
              <a:rPr lang="en-US" dirty="0">
                <a:effectLst/>
              </a:rPr>
              <a:t> Fil ‘</a:t>
            </a:r>
            <a:r>
              <a:rPr lang="en-US" dirty="0" err="1">
                <a:effectLst/>
              </a:rPr>
              <a:t>Ulā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wa‘Alāl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Arḍi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Ssalām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waRrajā‛u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Ṣṣāliḥu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lilMalā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walMasarratu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lil‛Anām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13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إيمانـُنـا في حِماك .. فما الحياه إلاك</a:t>
            </a:r>
            <a:br>
              <a:rPr lang="ar-KW" dirty="0"/>
            </a:br>
            <a:r>
              <a:rPr lang="ar-KW" dirty="0"/>
              <a:t>مسرَّتــنـا رِضاك .. ومُبـتـَغـانـا سَماك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28109" y="4568116"/>
            <a:ext cx="11135782" cy="180000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Our faith is preserved in You, for what is life without You!</a:t>
            </a:r>
            <a:br>
              <a:rPr lang="en-US" dirty="0"/>
            </a:br>
            <a:r>
              <a:rPr lang="en-US" dirty="0"/>
              <a:t>Pleasing You is our joy, Your Heaven is what we aspire for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Īmānunā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Fī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Ḥemāk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faMāl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Ḥayāh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Ellāk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Masarratunā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Riḍāk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waMubtaghānā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Samāk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5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المجدُ لله في العُـلى وعلى الأرض ِ السّلام</a:t>
            </a:r>
            <a:br>
              <a:rPr lang="ar-KW" dirty="0"/>
            </a:br>
            <a:r>
              <a:rPr lang="ar-KW" dirty="0"/>
              <a:t>والرّجاءُ الصّالحُ للمَلا .. والمَسرَّة ُ للأنام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800" dirty="0"/>
              <a:t>Glory be to God in the Highest, Goodwill toward men</a:t>
            </a:r>
            <a:br>
              <a:rPr lang="en-US" sz="3800" dirty="0"/>
            </a:br>
            <a:r>
              <a:rPr lang="en-US" sz="3800" dirty="0"/>
              <a:t>we pray for restoration and salvation, favor and peace within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Almajdu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Lillāhi</a:t>
            </a:r>
            <a:r>
              <a:rPr lang="en-US" dirty="0">
                <a:effectLst/>
              </a:rPr>
              <a:t> Fil ‘</a:t>
            </a:r>
            <a:r>
              <a:rPr lang="en-US" dirty="0" err="1">
                <a:effectLst/>
              </a:rPr>
              <a:t>Ulā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wa‘Alāl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Arḍi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Ssalām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waRrajā‛u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Ṣṣāliḥu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lilMalā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walMasarratu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lil‛Anām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21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الملائكُ </a:t>
            </a:r>
            <a:r>
              <a:rPr lang="ar-SA"/>
              <a:t>والإنسان والخليقة</a:t>
            </a:r>
            <a:r>
              <a:rPr lang="ar-KW"/>
              <a:t>ُ</a:t>
            </a:r>
            <a:r>
              <a:rPr lang="ar-SA"/>
              <a:t> </a:t>
            </a:r>
            <a:r>
              <a:rPr lang="ar-SA" dirty="0"/>
              <a:t>والأكوان</a:t>
            </a:r>
            <a:br>
              <a:rPr lang="ar-SA" dirty="0"/>
            </a:br>
            <a:r>
              <a:rPr lang="ar-SA" dirty="0"/>
              <a:t>ت</a:t>
            </a:r>
            <a:r>
              <a:rPr lang="ar-KW" dirty="0"/>
              <a:t>ـُ</a:t>
            </a:r>
            <a:r>
              <a:rPr lang="ar-SA" dirty="0"/>
              <a:t>عل</a:t>
            </a:r>
            <a:r>
              <a:rPr lang="ar-KW" dirty="0"/>
              <a:t>ـِـ</a:t>
            </a:r>
            <a:r>
              <a:rPr lang="ar-SA" dirty="0"/>
              <a:t>ن</a:t>
            </a:r>
            <a:r>
              <a:rPr lang="ar-KW" dirty="0"/>
              <a:t>ُ</a:t>
            </a:r>
            <a:r>
              <a:rPr lang="ar-SA" dirty="0"/>
              <a:t> كلّ</a:t>
            </a:r>
            <a:r>
              <a:rPr lang="ar-KW" dirty="0"/>
              <a:t>َ</a:t>
            </a:r>
            <a:r>
              <a:rPr lang="ar-SA" dirty="0"/>
              <a:t> الس</a:t>
            </a:r>
            <a:r>
              <a:rPr lang="ar-KW" dirty="0"/>
              <a:t>ُّـ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طان لرب</a:t>
            </a:r>
            <a:r>
              <a:rPr lang="ar-KW" dirty="0"/>
              <a:t>ـ</a:t>
            </a:r>
            <a:r>
              <a:rPr lang="ar-SA" dirty="0"/>
              <a:t>ِّ</a:t>
            </a:r>
            <a:r>
              <a:rPr lang="ar-KW" dirty="0"/>
              <a:t>ـ</a:t>
            </a:r>
            <a:r>
              <a:rPr lang="ar-SA" dirty="0"/>
              <a:t>ن</a:t>
            </a:r>
            <a:r>
              <a:rPr lang="ar-KW" dirty="0"/>
              <a:t>ـ</a:t>
            </a:r>
            <a:r>
              <a:rPr lang="ar-SA" dirty="0"/>
              <a:t>ا الح</a:t>
            </a:r>
            <a:r>
              <a:rPr lang="ar-KW" dirty="0"/>
              <a:t>ـ</a:t>
            </a:r>
            <a:r>
              <a:rPr lang="ar-SA" dirty="0"/>
              <a:t>ن</a:t>
            </a:r>
            <a:r>
              <a:rPr lang="ar-KW" dirty="0"/>
              <a:t>ـَّ</a:t>
            </a:r>
            <a:r>
              <a:rPr lang="ar-SA" dirty="0"/>
              <a:t>ان</a:t>
            </a:r>
            <a:endParaRPr lang="en-US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Angels and Humans, Creation and universe proclaim all the power to our merciful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Almalā‛eku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wal‛Ensān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walKhalīqatu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wal‛Akwān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Tu‘linu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Kulla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Ssulṭān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liRabbināl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Ḥannān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14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المجدُ لله في العُـلى وعلى الأرض ِ السّلام</a:t>
            </a:r>
            <a:br>
              <a:rPr lang="ar-KW" dirty="0"/>
            </a:br>
            <a:r>
              <a:rPr lang="ar-KW" dirty="0"/>
              <a:t>والرّجاءُ الصّالحُ للمَلا .. والمَسرَّة ُ للأنام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800" dirty="0"/>
              <a:t>Glory be to God in the Highest, Goodwill toward men</a:t>
            </a:r>
            <a:br>
              <a:rPr lang="en-US" sz="3800" dirty="0"/>
            </a:br>
            <a:r>
              <a:rPr lang="en-US" sz="3800" dirty="0"/>
              <a:t>we pray for restoration and salvation, favor and peace within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Almajdu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Lillāhi</a:t>
            </a:r>
            <a:r>
              <a:rPr lang="en-US" dirty="0">
                <a:effectLst/>
              </a:rPr>
              <a:t> Fil ‘</a:t>
            </a:r>
            <a:r>
              <a:rPr lang="en-US" dirty="0" err="1">
                <a:effectLst/>
              </a:rPr>
              <a:t>Ulā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wa‘Alāl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Arḍi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Ssalām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waRrajā‛u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Ṣṣāliḥu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lilMalā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walMasarratu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lil‛Anām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97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561</Words>
  <Application>Microsoft Macintosh PowerPoint</Application>
  <PresentationFormat>Widescreen</PresentationFormat>
  <Paragraphs>45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المجد لله في العُلى</vt:lpstr>
      <vt:lpstr>الملائكُ والإنسان والخليقةُ والأكوان تـُعلـِـنُ كلَّ السُّـلـطان لربـِّـنـا الحـنـَّان</vt:lpstr>
      <vt:lpstr>المجدُ لله في العُـلى وعلى الأرض ِ السّلام والرّجاءُ الصّالحُ للمَلا .. والمَسرَّة ُ للأنام</vt:lpstr>
      <vt:lpstr>أنتَ الألفُ والياء .. وفيكَ كلُّ بهاء يا واهبَ الرجاء .. ومانحَ الشفاء</vt:lpstr>
      <vt:lpstr>المجدُ لله في العُـلى وعلى الأرض ِ السّلام والرّجاءُ الصّالحُ للمَلا .. والمَسرَّة ُ للأنام</vt:lpstr>
      <vt:lpstr>إيمانـُنـا في حِماك .. فما الحياه إلاك مسرَّتــنـا رِضاك .. ومُبـتـَغـانـا سَماك</vt:lpstr>
      <vt:lpstr>المجدُ لله في العُـلى وعلى الأرض ِ السّلام والرّجاءُ الصّالحُ للمَلا .. والمَسرَّة ُ للأنام</vt:lpstr>
      <vt:lpstr>الملائكُ والإنسان والخليقةُ والأكوان تـُعلـِـنُ كلَّ السُّـلـطان لربـِّـنـا الحـنـَّان</vt:lpstr>
      <vt:lpstr>المجدُ لله في العُـلى وعلى الأرض ِ السّلام والرّجاءُ الصّالحُ للمَلا .. والمَسرَّة ُ للأنام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‛Almajdu Lillāhi Fil ‘Ulā - المجد لله في العلى</dc:title>
  <dc:subject>الملائك والإنسان</dc:subject>
  <dc:creator>Nizar Fares</dc:creator>
  <cp:lastModifiedBy>ballout@bc.edu</cp:lastModifiedBy>
  <cp:revision>30</cp:revision>
  <dcterms:created xsi:type="dcterms:W3CDTF">2014-06-01T05:24:09Z</dcterms:created>
  <dcterms:modified xsi:type="dcterms:W3CDTF">2021-09-22T13:43:25Z</dcterms:modified>
  <cp:category>Glory to God in the Highest</cp:category>
</cp:coreProperties>
</file>