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14"/>
  </p:notesMasterIdLst>
  <p:handoutMasterIdLst>
    <p:handoutMasterId r:id="rId15"/>
  </p:handoutMasterIdLst>
  <p:sldIdLst>
    <p:sldId id="338" r:id="rId2"/>
    <p:sldId id="303" r:id="rId3"/>
    <p:sldId id="258" r:id="rId4"/>
    <p:sldId id="307" r:id="rId5"/>
    <p:sldId id="339" r:id="rId6"/>
    <p:sldId id="312" r:id="rId7"/>
    <p:sldId id="314" r:id="rId8"/>
    <p:sldId id="340" r:id="rId9"/>
    <p:sldId id="321" r:id="rId10"/>
    <p:sldId id="324" r:id="rId11"/>
    <p:sldId id="341" r:id="rId12"/>
    <p:sldId id="29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45" autoAdjust="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348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19/07/2025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19/07/2025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6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84994D98-DE64-D22F-3385-E3CC2A55CBE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197252" y="4262962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33607498-FCDF-02BF-7562-2C9F2333907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152400" y="4262962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63865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28655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206624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206624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44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25917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199418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07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3160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27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6110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9" r:id="rId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28301-FB05-4526-AE2E-F0D3578CB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أوهــــــــــــام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C0AA1A9-4A7F-0A67-C90F-85EA156150A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KW" dirty="0"/>
              <a:t>كلمات، تلحين وتوزيع: إياد حداد</a:t>
            </a:r>
          </a:p>
        </p:txBody>
      </p:sp>
    </p:spTree>
    <p:extLst>
      <p:ext uri="{BB962C8B-B14F-4D97-AF65-F5344CB8AC3E}">
        <p14:creationId xmlns:p14="http://schemas.microsoft.com/office/powerpoint/2010/main" val="65904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144BB5-618B-4CA9-8DA0-2639DD7BF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أوهــام، كُــلِّ الـحَـيــاه أوهــام </a:t>
            </a:r>
            <a:br>
              <a:rPr lang="ar-KW" dirty="0"/>
            </a:br>
            <a:r>
              <a:rPr lang="ar-KW" dirty="0"/>
              <a:t>مِــن غِـيــر يَــســـوع، أوهــام</a:t>
            </a:r>
            <a:br>
              <a:rPr lang="en-US" dirty="0"/>
            </a:br>
            <a:r>
              <a:rPr lang="ar-KW" dirty="0"/>
              <a:t>لَـــوْ حِـــلْـــيِــــتِ الأَيَّـــــام </a:t>
            </a:r>
            <a:br>
              <a:rPr lang="ar-KW" dirty="0"/>
            </a:br>
            <a:r>
              <a:rPr lang="ar-KW" dirty="0"/>
              <a:t>مِــن غِـيــر يَــســـوع، أوهــام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830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يــا مــا حــاوِلْــت فــي بْـعـــادي </a:t>
            </a:r>
            <a:br>
              <a:rPr lang="ar-KW" dirty="0"/>
            </a:br>
            <a:r>
              <a:rPr lang="ar-KW" dirty="0"/>
              <a:t>مــا اسْــمَـعْــشِ صُــوتَــك بـيـنــادي</a:t>
            </a:r>
            <a:br>
              <a:rPr lang="en-US" dirty="0"/>
            </a:br>
            <a:r>
              <a:rPr lang="ar-KW" dirty="0"/>
              <a:t>يِــهْــمِــــسْ يِـــقـــــول: </a:t>
            </a:r>
            <a:br>
              <a:rPr lang="ar-KW" dirty="0"/>
            </a:br>
            <a:r>
              <a:rPr lang="ar-KW" dirty="0"/>
              <a:t>الـعـالَــم يِـضـحَــك عَــلـيــك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72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0A121-3286-454E-A156-590FABF1A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لـكِـن ما </a:t>
            </a:r>
            <a:r>
              <a:rPr lang="ar-KW" dirty="0" err="1"/>
              <a:t>قـدِرتِــش</a:t>
            </a:r>
            <a:r>
              <a:rPr lang="ar-KW" dirty="0"/>
              <a:t> عَـلَـى صُــوتَــك!</a:t>
            </a:r>
            <a:br>
              <a:rPr lang="ar-KW" dirty="0"/>
            </a:br>
            <a:r>
              <a:rPr lang="ar-KW" dirty="0"/>
              <a:t>صُـوتَــك فَـكَّــرنــي أنــا بْـمُــوتَـــك</a:t>
            </a:r>
            <a:br>
              <a:rPr lang="en-US" dirty="0"/>
            </a:br>
            <a:r>
              <a:rPr lang="ar-KW" dirty="0"/>
              <a:t>صَـحَّـانــي فــي كِـلـمِــة ”حَـبِّـيـتَـــك“ </a:t>
            </a:r>
            <a:br>
              <a:rPr lang="ar-KW" dirty="0"/>
            </a:br>
            <a:r>
              <a:rPr lang="ar-KW" dirty="0"/>
              <a:t>أنــــا راجِـــــع لـــيـــــك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792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8BC3C9-7FF5-8F15-77BB-2E1E85FA2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E21DB-CD31-3768-D3BA-3582CD3EA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أوهــام، كُــلِّ الـحَـيــاه أوهــام </a:t>
            </a:r>
            <a:br>
              <a:rPr lang="ar-KW" dirty="0"/>
            </a:br>
            <a:r>
              <a:rPr lang="ar-KW" dirty="0"/>
              <a:t>مِــن غِـيــر يَــســـوع، أوهــام</a:t>
            </a:r>
            <a:br>
              <a:rPr lang="en-US" dirty="0"/>
            </a:br>
            <a:r>
              <a:rPr lang="ar-KW" dirty="0"/>
              <a:t>لَـــوْ حِـــلْـــيِــــتِ الأَيَّـــــام </a:t>
            </a:r>
            <a:br>
              <a:rPr lang="ar-KW" dirty="0"/>
            </a:br>
            <a:r>
              <a:rPr lang="ar-KW" dirty="0"/>
              <a:t>مِــن غِـيــر يَــســـوع، أوهــام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1727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4B5975-20D7-400C-885F-C1B5E86DA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فَــكَّـــرت هَــلاقـــــي الـحُــــرِّيَّــــة </a:t>
            </a:r>
            <a:br>
              <a:rPr lang="ar-KW" dirty="0"/>
            </a:br>
            <a:r>
              <a:rPr lang="ar-KW" dirty="0"/>
              <a:t>لَــمَّـــا ابْــعِـــد وَامْــشــي لْــوَحْـــدِيَّ</a:t>
            </a:r>
            <a:br>
              <a:rPr lang="en-US" dirty="0"/>
            </a:br>
            <a:r>
              <a:rPr lang="ar-KW" dirty="0"/>
              <a:t>يِــمــكِــن أيَّــامــي وْلَـيـالِــيَّ </a:t>
            </a:r>
            <a:br>
              <a:rPr lang="ar-KW" dirty="0"/>
            </a:br>
            <a:r>
              <a:rPr lang="ar-KW" dirty="0"/>
              <a:t>تِـخْــفَــى عَــلــيـــك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902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D27A90-2F03-4658-8A94-75D1E1838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وَاتــاريــنــي فــي وَحْــلِ الـعُـبـودِيَّــة </a:t>
            </a:r>
            <a:br>
              <a:rPr lang="ar-KW" dirty="0"/>
            </a:br>
            <a:r>
              <a:rPr lang="ar-KW" dirty="0"/>
              <a:t>بَـغْــرَق فـيــهــا شْـوَيَّــة شْـوَيَّـــة</a:t>
            </a:r>
            <a:br>
              <a:rPr lang="en-US" dirty="0"/>
            </a:br>
            <a:r>
              <a:rPr lang="ar-KW" dirty="0"/>
              <a:t>مُــش دي الـحُـرِّيَّـــة الـحَـقــيــقِــيَّــة</a:t>
            </a:r>
            <a:br>
              <a:rPr lang="ar-KW" dirty="0"/>
            </a:br>
            <a:r>
              <a:rPr lang="ar-KW" dirty="0"/>
              <a:t>أنــــا راجِـــــع لـــيـــــك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8826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721196-7F8C-BD9D-682D-9AB1FF35D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66C013-D994-C22E-689F-1F7C9B2B5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أوهــام، كُــلِّ الـحَـيــاه أوهــام </a:t>
            </a:r>
            <a:br>
              <a:rPr lang="ar-KW" dirty="0"/>
            </a:br>
            <a:r>
              <a:rPr lang="ar-KW" dirty="0"/>
              <a:t>مِــن غِـيــر يَــســـوع، أوهــام</a:t>
            </a:r>
            <a:br>
              <a:rPr lang="en-US" dirty="0"/>
            </a:br>
            <a:r>
              <a:rPr lang="ar-KW" dirty="0"/>
              <a:t>لَـــوْ حِـــلْـــيِــــتِ الأَيَّـــــام </a:t>
            </a:r>
            <a:br>
              <a:rPr lang="ar-KW" dirty="0"/>
            </a:br>
            <a:r>
              <a:rPr lang="ar-KW" dirty="0"/>
              <a:t>مِــن غِـيــر يَــســـوع، أوهــام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6580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FB67A4-769C-4650-83E9-1FCC2CB58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سـامِحـنـي إِن كُـنْـتِ فـي يُـوم خُـنْـتَـــك </a:t>
            </a:r>
            <a:br>
              <a:rPr lang="ar-KW" dirty="0"/>
            </a:br>
            <a:r>
              <a:rPr lang="ar-KW" dirty="0"/>
              <a:t>حَــبِّـيـــتِ الــعــالَـــم وَانْـكَـــرْتَــــك</a:t>
            </a:r>
            <a:br>
              <a:rPr lang="en-US" dirty="0"/>
            </a:br>
            <a:r>
              <a:rPr lang="ar-KW" dirty="0"/>
              <a:t>أنــا عــارِف رَبِّـــي إِنِّــــي وَعَــدْتَـــك </a:t>
            </a:r>
            <a:br>
              <a:rPr lang="ar-KW" dirty="0"/>
            </a:br>
            <a:r>
              <a:rPr lang="ar-KW" dirty="0"/>
              <a:t>أَنــا هَــفْــضَـــل لــيـــــك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4849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0E5C2F-47B6-4825-A8EA-6D769822B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لـكِــن وَعْــــدَك تِـسْـتَــنَّـانـــي </a:t>
            </a:r>
            <a:br>
              <a:rPr lang="ar-KW" dirty="0"/>
            </a:br>
            <a:r>
              <a:rPr lang="ar-KW" dirty="0"/>
              <a:t>لَــمَّــا ارجَـعْـلَــك أنــا مِــن تــانـــي</a:t>
            </a:r>
            <a:br>
              <a:rPr lang="en-US" dirty="0"/>
            </a:br>
            <a:r>
              <a:rPr lang="ar-KW" dirty="0"/>
              <a:t>تِـغْــفِــر لـي وتِــنــسَــى إنِّــي أنــانـــي</a:t>
            </a:r>
            <a:br>
              <a:rPr lang="ar-KW" dirty="0"/>
            </a:br>
            <a:r>
              <a:rPr lang="ar-KW" dirty="0"/>
              <a:t>أنــــا راجِـــــع لـــيـــــك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46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58AD0E-D020-68BE-78F2-B599791966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D8EA1-57A3-10D7-F1E4-0CCABB278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أوهــام، كُــلِّ الـحَـيــاه أوهــام </a:t>
            </a:r>
            <a:br>
              <a:rPr lang="ar-KW" dirty="0"/>
            </a:br>
            <a:r>
              <a:rPr lang="ar-KW" dirty="0"/>
              <a:t>مِــن غِـيــر يَــســـوع، أوهــام</a:t>
            </a:r>
            <a:br>
              <a:rPr lang="en-US" dirty="0"/>
            </a:br>
            <a:r>
              <a:rPr lang="ar-KW" dirty="0"/>
              <a:t>لَـــوْ حِـــلْـــيِــــتِ الأَيَّـــــام </a:t>
            </a:r>
            <a:br>
              <a:rPr lang="ar-KW" dirty="0"/>
            </a:br>
            <a:r>
              <a:rPr lang="ar-KW" dirty="0"/>
              <a:t>مِــن غِـيــر يَــســـوع، أوهــام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4919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070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328</TotalTime>
  <Words>204</Words>
  <Application>Microsoft Office PowerPoint</Application>
  <PresentationFormat>Widescreen</PresentationFormat>
  <Paragraphs>12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5_Office Theme</vt:lpstr>
      <vt:lpstr>أوهــــــــــــام</vt:lpstr>
      <vt:lpstr>أوهــام، كُــلِّ الـحَـيــاه أوهــام  مِــن غِـيــر يَــســـوع، أوهــام لَـــوْ حِـــلْـــيِــــتِ الأَيَّـــــام  مِــن غِـيــر يَــســـوع، أوهــام</vt:lpstr>
      <vt:lpstr>يــا مــا حــاوِلْــت فــي بْـعـــادي  مــا اسْــمَـعْــشِ صُــوتَــك بـيـنــادي يِــهْــمِــــسْ يِـــقـــــول:  الـعـالَــم يِـضـحَــك عَــلـيــك</vt:lpstr>
      <vt:lpstr>لـكِـن ما قـدِرتِــش عَـلَـى صُــوتَــك! صُـوتَــك فَـكَّــرنــي أنــا بْـمُــوتَـــك صَـحَّـانــي فــي كِـلـمِــة ”حَـبِّـيـتَـــك“  أنــــا راجِـــــع لـــيـــــك</vt:lpstr>
      <vt:lpstr>أوهــام، كُــلِّ الـحَـيــاه أوهــام  مِــن غِـيــر يَــســـوع، أوهــام لَـــوْ حِـــلْـــيِــــتِ الأَيَّـــــام  مِــن غِـيــر يَــســـوع، أوهــام</vt:lpstr>
      <vt:lpstr>فَــكَّـــرت هَــلاقـــــي الـحُــــرِّيَّــــة  لَــمَّـــا ابْــعِـــد وَامْــشــي لْــوَحْـــدِيَّ يِــمــكِــن أيَّــامــي وْلَـيـالِــيَّ  تِـخْــفَــى عَــلــيـــك</vt:lpstr>
      <vt:lpstr>وَاتــاريــنــي فــي وَحْــلِ الـعُـبـودِيَّــة  بَـغْــرَق فـيــهــا شْـوَيَّــة شْـوَيَّـــة مُــش دي الـحُـرِّيَّـــة الـحَـقــيــقِــيَّــة أنــــا راجِـــــع لـــيـــــك</vt:lpstr>
      <vt:lpstr>أوهــام، كُــلِّ الـحَـيــاه أوهــام  مِــن غِـيــر يَــســـوع، أوهــام لَـــوْ حِـــلْـــيِــــتِ الأَيَّـــــام  مِــن غِـيــر يَــســـوع، أوهــام</vt:lpstr>
      <vt:lpstr>سـامِحـنـي إِن كُـنْـتِ فـي يُـوم خُـنْـتَـــك  حَــبِّـيـــتِ الــعــالَـــم وَانْـكَـــرْتَــــك أنــا عــارِف رَبِّـــي إِنِّــــي وَعَــدْتَـــك  أَنــا هَــفْــضَـــل لــيـــــك</vt:lpstr>
      <vt:lpstr>لـكِــن وَعْــــدَك تِـسْـتَــنَّـانـــي  لَــمَّــا ارجَـعْـلَــك أنــا مِــن تــانـــي تِـغْــفِــر لـي وتِــنــسَــى إنِّــي أنــانـــي أنــــا راجِـــــع لـــيـــــك</vt:lpstr>
      <vt:lpstr>أوهــام، كُــلِّ الـحَـيــاه أوهــام  مِــن غِـيــر يَــســـوع، أوهــام لَـــوْ حِـــلْـــيِــــتِ الأَيَّـــــام  مِــن غِـيــر يَــســـوع، أوهــام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‛Adʻūka ‛Abbā - أدعوك أبا</dc:title>
  <dc:subject>I Call You Father</dc:subject>
  <dc:creator>Nizart</dc:creator>
  <cp:keywords>Jésus ma Joie 2000</cp:keywords>
  <cp:lastModifiedBy>Pascale Hage</cp:lastModifiedBy>
  <cp:revision>67</cp:revision>
  <dcterms:created xsi:type="dcterms:W3CDTF">2014-06-01T05:24:09Z</dcterms:created>
  <dcterms:modified xsi:type="dcterms:W3CDTF">2025-07-19T18:11:01Z</dcterms:modified>
  <cp:category/>
</cp:coreProperties>
</file>