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5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71" r:id="rId3"/>
    <p:sldId id="259" r:id="rId4"/>
    <p:sldId id="260" r:id="rId5"/>
    <p:sldId id="261" r:id="rId6"/>
    <p:sldId id="262" r:id="rId7"/>
    <p:sldId id="263" r:id="rId8"/>
    <p:sldId id="272" r:id="rId9"/>
    <p:sldId id="265" r:id="rId10"/>
    <p:sldId id="266" r:id="rId11"/>
    <p:sldId id="273" r:id="rId12"/>
    <p:sldId id="270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45" autoAdjust="0"/>
    <p:restoredTop sz="94660"/>
  </p:normalViewPr>
  <p:slideViewPr>
    <p:cSldViewPr snapToGrid="0" snapToObjects="1">
      <p:cViewPr varScale="1">
        <p:scale>
          <a:sx n="107" d="100"/>
          <a:sy n="107" d="100"/>
        </p:scale>
        <p:origin x="876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6637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14607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308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407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3637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049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7568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94075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95585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55794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864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46324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 noChangeAspect="1"/>
          </p:cNvSpPr>
          <p:nvPr/>
        </p:nvSpPr>
        <p:spPr>
          <a:xfrm>
            <a:off x="153940" y="3293187"/>
            <a:ext cx="11884120" cy="5847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SA" sz="3200" b="0" dirty="0"/>
              <a:t>كلمات</a:t>
            </a:r>
            <a:r>
              <a:rPr lang="ar-KW" sz="3200" b="0" dirty="0"/>
              <a:t>: مزمور </a:t>
            </a:r>
            <a:r>
              <a:rPr lang="en-US" sz="3200" b="0" dirty="0"/>
              <a:t>63</a:t>
            </a:r>
            <a:r>
              <a:rPr lang="ar-KW" sz="3200" b="0" dirty="0"/>
              <a:t> - </a:t>
            </a:r>
            <a:r>
              <a:rPr lang="ar-KW" sz="3200" b="0"/>
              <a:t>من تنسيق:</a:t>
            </a:r>
            <a:r>
              <a:rPr lang="ar-SA" sz="3200" b="0" dirty="0"/>
              <a:t> بيار الريف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فــي مَــوضِـعِــكَ الـمُــقَــــدَّس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In Your Sanctuary Place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Mawḍeʻekal</a:t>
            </a:r>
            <a:r>
              <a:rPr lang="en-US" dirty="0"/>
              <a:t> </a:t>
            </a:r>
            <a:r>
              <a:rPr lang="en-US" dirty="0" err="1"/>
              <a:t>Muqaddas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2371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2"/>
          <p:cNvSpPr>
            <a:spLocks noGrp="1"/>
          </p:cNvSpPr>
          <p:nvPr>
            <p:ph type="body" sz="quarter" idx="12"/>
          </p:nvPr>
        </p:nvSpPr>
        <p:spPr>
          <a:xfrm>
            <a:off x="142051" y="5686722"/>
            <a:ext cx="11907898" cy="640080"/>
          </a:xfrm>
        </p:spPr>
        <p:txBody>
          <a:bodyPr>
            <a:normAutofit fontScale="92500"/>
          </a:bodyPr>
          <a:lstStyle/>
          <a:p>
            <a:r>
              <a:rPr lang="en-US" dirty="0"/>
              <a:t>Music and Arranged by: The Guardian Angel Group (Old Traditional Tune)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142051" y="4948250"/>
            <a:ext cx="11907898" cy="640080"/>
          </a:xfrm>
        </p:spPr>
        <p:txBody>
          <a:bodyPr/>
          <a:lstStyle/>
          <a:p>
            <a:r>
              <a:rPr lang="en-US" dirty="0" err="1"/>
              <a:t>Talḥīn</a:t>
            </a:r>
            <a:r>
              <a:rPr lang="en-US" dirty="0"/>
              <a:t> </a:t>
            </a:r>
            <a:r>
              <a:rPr lang="en-US" dirty="0" err="1"/>
              <a:t>waTawzīʻ</a:t>
            </a:r>
            <a:r>
              <a:rPr lang="en-US" dirty="0"/>
              <a:t>: </a:t>
            </a:r>
            <a:r>
              <a:rPr lang="en-US" dirty="0" err="1"/>
              <a:t>Jamāʻat</a:t>
            </a:r>
            <a:r>
              <a:rPr lang="en-US" dirty="0"/>
              <a:t> ‛</a:t>
            </a:r>
            <a:r>
              <a:rPr lang="en-US" dirty="0" err="1"/>
              <a:t>AlMalāk</a:t>
            </a:r>
            <a:r>
              <a:rPr lang="en-US" dirty="0"/>
              <a:t> </a:t>
            </a:r>
            <a:r>
              <a:rPr lang="en-US" dirty="0" err="1"/>
              <a:t>ElḤāres</a:t>
            </a:r>
            <a:r>
              <a:rPr lang="en-US" dirty="0"/>
              <a:t> (</a:t>
            </a:r>
            <a:r>
              <a:rPr lang="en-US" dirty="0" err="1"/>
              <a:t>Laḥen</a:t>
            </a:r>
            <a:r>
              <a:rPr lang="en-US" dirty="0"/>
              <a:t> </a:t>
            </a:r>
            <a:r>
              <a:rPr lang="en-US" dirty="0" err="1"/>
              <a:t>Taqlīdī</a:t>
            </a:r>
            <a:r>
              <a:rPr lang="en-US" dirty="0"/>
              <a:t> </a:t>
            </a:r>
            <a:r>
              <a:rPr lang="en-US" dirty="0" err="1"/>
              <a:t>Qadīm</a:t>
            </a:r>
            <a:r>
              <a:rPr lang="en-US" dirty="0"/>
              <a:t>)</a:t>
            </a:r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795416CB-92B3-B900-F559-B8892A93B4D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42051" y="4202952"/>
            <a:ext cx="11907898" cy="640080"/>
          </a:xfrm>
        </p:spPr>
        <p:txBody>
          <a:bodyPr/>
          <a:lstStyle/>
          <a:p>
            <a:r>
              <a:rPr lang="ar-KW" dirty="0"/>
              <a:t>تلحين وتوزيع: جماعة الملاك الحارس (لحن تقليدي قديم)</a:t>
            </a:r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650B5EB9-9373-68B5-CF28-DC9D29B11996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42051" y="2015072"/>
            <a:ext cx="11907898" cy="640080"/>
          </a:xfrm>
        </p:spPr>
        <p:txBody>
          <a:bodyPr/>
          <a:lstStyle/>
          <a:p>
            <a:r>
              <a:rPr lang="en-US" dirty="0"/>
              <a:t>Lyrics by: Psalm 63 - Assorted by: Pierre El-Rif</a:t>
            </a:r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ADD9DD03-DC22-90D1-7EBB-3D6D63348D7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42051" y="1253490"/>
            <a:ext cx="11907898" cy="640080"/>
          </a:xfrm>
        </p:spPr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: </a:t>
            </a:r>
            <a:r>
              <a:rPr lang="en-US" dirty="0" err="1"/>
              <a:t>Mazmūr</a:t>
            </a:r>
            <a:r>
              <a:rPr lang="en-US" dirty="0"/>
              <a:t> 63 - Min </a:t>
            </a:r>
            <a:r>
              <a:rPr lang="en-US" dirty="0" err="1"/>
              <a:t>Tansīq</a:t>
            </a:r>
            <a:r>
              <a:rPr lang="en-US" dirty="0"/>
              <a:t> Pierre El-Rif</a:t>
            </a:r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D1EEF6C7-C097-94F5-CA77-758F90FA316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142051" y="520718"/>
            <a:ext cx="11907898" cy="640080"/>
          </a:xfrm>
        </p:spPr>
        <p:txBody>
          <a:bodyPr/>
          <a:lstStyle/>
          <a:p>
            <a:r>
              <a:rPr lang="ar-KW" dirty="0"/>
              <a:t>كلمات: مزمور 63 - من تنسيق: بيار الريف</a:t>
            </a:r>
          </a:p>
        </p:txBody>
      </p:sp>
    </p:spTree>
    <p:extLst>
      <p:ext uri="{BB962C8B-B14F-4D97-AF65-F5344CB8AC3E}">
        <p14:creationId xmlns:p14="http://schemas.microsoft.com/office/powerpoint/2010/main" val="329609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فــي مَــوضِـعِــكَ الـمُــقَـــدَّس</a:t>
            </a:r>
            <a:br>
              <a:rPr lang="ar-KW" dirty="0"/>
            </a:br>
            <a:r>
              <a:rPr lang="ar-KW" dirty="0"/>
              <a:t>شاهَــدْتُــكَ، حَــتَّــى أُعـايِــنَ </a:t>
            </a:r>
            <a:r>
              <a:rPr lang="ar-KW" dirty="0" err="1"/>
              <a:t>بَـهــاءَكَ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“So I have looked for You in the sanctuary, </a:t>
            </a:r>
          </a:p>
          <a:p>
            <a:r>
              <a:rPr lang="en-US" dirty="0"/>
              <a:t>To see Your Power and Your Glory”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Mawḍeʻekal</a:t>
            </a:r>
            <a:r>
              <a:rPr lang="en-US" dirty="0"/>
              <a:t> </a:t>
            </a:r>
            <a:r>
              <a:rPr lang="en-US" dirty="0" err="1"/>
              <a:t>Muqaddas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Shāhadtuka</a:t>
            </a:r>
            <a:r>
              <a:rPr lang="en-US" dirty="0"/>
              <a:t> </a:t>
            </a:r>
            <a:r>
              <a:rPr lang="en-US" dirty="0" err="1"/>
              <a:t>Ḥattā</a:t>
            </a:r>
            <a:r>
              <a:rPr lang="en-US" dirty="0"/>
              <a:t> ‛</a:t>
            </a:r>
            <a:r>
              <a:rPr lang="en-US" dirty="0" err="1"/>
              <a:t>Uʻāyina</a:t>
            </a:r>
            <a:r>
              <a:rPr lang="en-US" dirty="0"/>
              <a:t> </a:t>
            </a:r>
            <a:r>
              <a:rPr lang="en-US" dirty="0" err="1"/>
              <a:t>Bahā‛aka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3933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أطـيَـبُ مِــنَ الحَـيــاةِ رَحـمَـتُــكَ </a:t>
            </a:r>
            <a:br>
              <a:rPr lang="ar-KW" dirty="0"/>
            </a:br>
            <a:r>
              <a:rPr lang="ar-KW" dirty="0"/>
              <a:t>إِيَّـــاكَ تُــسَــبِّـــحْ شَــفَـــتــــايَ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“Because Your Loving Kindness is better than life, </a:t>
            </a:r>
            <a:br>
              <a:rPr lang="en-US" dirty="0"/>
            </a:br>
            <a:r>
              <a:rPr lang="en-US" dirty="0"/>
              <a:t>my lips shall praise You”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Aṭyabu</a:t>
            </a:r>
            <a:r>
              <a:rPr lang="en-US" dirty="0"/>
              <a:t> </a:t>
            </a:r>
            <a:r>
              <a:rPr lang="en-US" dirty="0" err="1"/>
              <a:t>Minal</a:t>
            </a:r>
            <a:r>
              <a:rPr lang="en-US" dirty="0"/>
              <a:t> </a:t>
            </a:r>
            <a:r>
              <a:rPr lang="en-US" dirty="0" err="1"/>
              <a:t>Ḥayāti</a:t>
            </a:r>
            <a:r>
              <a:rPr lang="en-US" dirty="0"/>
              <a:t> </a:t>
            </a:r>
            <a:r>
              <a:rPr lang="en-US" dirty="0" err="1"/>
              <a:t>Raḥmatuka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Eyyāka</a:t>
            </a:r>
            <a:r>
              <a:rPr lang="en-US" dirty="0"/>
              <a:t> </a:t>
            </a:r>
            <a:r>
              <a:rPr lang="en-US" dirty="0" err="1"/>
              <a:t>Tusabbeḥ</a:t>
            </a:r>
            <a:r>
              <a:rPr lang="en-US" dirty="0"/>
              <a:t> </a:t>
            </a:r>
            <a:r>
              <a:rPr lang="en-US" dirty="0" err="1"/>
              <a:t>Shafatāya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9837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إليكَ اشتاقَ جَسَدي .. إليكَ ظَمِئَت نَفسي </a:t>
            </a:r>
            <a:br>
              <a:rPr lang="ar-KW" dirty="0"/>
            </a:br>
            <a:r>
              <a:rPr lang="ar-KW" dirty="0"/>
              <a:t>في أرضٍ قاحِـلَـة يابِـسَـة .. لا ماءَ فيها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“My flesh longs for You, my soul thirsts for You </a:t>
            </a:r>
            <a:br>
              <a:rPr lang="en-US" dirty="0"/>
            </a:br>
            <a:r>
              <a:rPr lang="en-US" dirty="0"/>
              <a:t>in a dry and thirsty land where there is no water”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‛</a:t>
            </a:r>
            <a:r>
              <a:rPr lang="en-US" dirty="0" err="1"/>
              <a:t>Elayka</a:t>
            </a:r>
            <a:r>
              <a:rPr lang="en-US" dirty="0"/>
              <a:t> </a:t>
            </a:r>
            <a:r>
              <a:rPr lang="en-US" dirty="0" err="1"/>
              <a:t>Eshtāqa</a:t>
            </a:r>
            <a:r>
              <a:rPr lang="en-US" dirty="0"/>
              <a:t> </a:t>
            </a:r>
            <a:r>
              <a:rPr lang="en-US" dirty="0" err="1"/>
              <a:t>Jasadī</a:t>
            </a:r>
            <a:r>
              <a:rPr lang="en-US" dirty="0"/>
              <a:t>, ‛</a:t>
            </a:r>
            <a:r>
              <a:rPr lang="en-US" dirty="0" err="1"/>
              <a:t>Elayka</a:t>
            </a:r>
            <a:r>
              <a:rPr lang="en-US" dirty="0"/>
              <a:t> </a:t>
            </a:r>
            <a:r>
              <a:rPr lang="en-US" dirty="0" err="1"/>
              <a:t>Ẓami‛at</a:t>
            </a:r>
            <a:r>
              <a:rPr lang="en-US" dirty="0"/>
              <a:t> </a:t>
            </a:r>
            <a:r>
              <a:rPr lang="en-US" dirty="0" err="1"/>
              <a:t>Nafsī</a:t>
            </a:r>
            <a:r>
              <a:rPr lang="en-US" dirty="0"/>
              <a:t> .. </a:t>
            </a:r>
            <a:r>
              <a:rPr lang="en-US" dirty="0" err="1"/>
              <a:t>Fī</a:t>
            </a:r>
            <a:r>
              <a:rPr lang="en-US" dirty="0"/>
              <a:t> ‛</a:t>
            </a:r>
            <a:r>
              <a:rPr lang="en-US" dirty="0" err="1"/>
              <a:t>Arḍen</a:t>
            </a:r>
            <a:r>
              <a:rPr lang="en-US" dirty="0"/>
              <a:t> </a:t>
            </a:r>
            <a:r>
              <a:rPr lang="en-US" dirty="0" err="1"/>
              <a:t>Qāḥila</a:t>
            </a:r>
            <a:r>
              <a:rPr lang="en-US" dirty="0"/>
              <a:t> </a:t>
            </a:r>
            <a:r>
              <a:rPr lang="en-US" dirty="0" err="1"/>
              <a:t>Yābisa</a:t>
            </a:r>
            <a:r>
              <a:rPr lang="en-US" dirty="0"/>
              <a:t> </a:t>
            </a:r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Mā‛a</a:t>
            </a:r>
            <a:r>
              <a:rPr lang="en-US" dirty="0"/>
              <a:t> </a:t>
            </a:r>
            <a:r>
              <a:rPr lang="en-US" dirty="0" err="1"/>
              <a:t>Fīhā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47369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إنِّــي أحـمَـــدُكَ مَـــدَى حَــيـاتـــي </a:t>
            </a:r>
            <a:br>
              <a:rPr lang="ar-KW" dirty="0"/>
            </a:br>
            <a:r>
              <a:rPr lang="ar-KW" dirty="0"/>
              <a:t>وَبِــاســمِـــكَ أرفَــــعُ يَــــدَيَّ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“Thus I will bless You while I live, </a:t>
            </a:r>
            <a:br>
              <a:rPr lang="en-US" dirty="0"/>
            </a:br>
            <a:r>
              <a:rPr lang="en-US" dirty="0"/>
              <a:t>I will lift up my hands in Your Name”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Ennī</a:t>
            </a:r>
            <a:r>
              <a:rPr lang="en-US" dirty="0"/>
              <a:t> ‛</a:t>
            </a:r>
            <a:r>
              <a:rPr lang="en-US" dirty="0" err="1"/>
              <a:t>Aḥmaduka</a:t>
            </a:r>
            <a:r>
              <a:rPr lang="en-US" dirty="0"/>
              <a:t> </a:t>
            </a:r>
            <a:r>
              <a:rPr lang="en-US" dirty="0" err="1"/>
              <a:t>Madā</a:t>
            </a:r>
            <a:r>
              <a:rPr lang="en-US" dirty="0"/>
              <a:t> </a:t>
            </a:r>
            <a:r>
              <a:rPr lang="en-US" dirty="0" err="1"/>
              <a:t>Ḥayātī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wabEsmika</a:t>
            </a:r>
            <a:r>
              <a:rPr lang="en-US" dirty="0"/>
              <a:t> ‛</a:t>
            </a:r>
            <a:r>
              <a:rPr lang="en-US" dirty="0" err="1"/>
              <a:t>Arfaʻu</a:t>
            </a:r>
            <a:r>
              <a:rPr lang="en-US" dirty="0"/>
              <a:t> </a:t>
            </a:r>
            <a:r>
              <a:rPr lang="en-US" dirty="0" err="1"/>
              <a:t>Yadayya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9047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إنِّـــي أرَنِّـــمُ لَــــكَ مُــبــتَـهِـــجًـا </a:t>
            </a:r>
            <a:br>
              <a:rPr lang="ar-KW" dirty="0"/>
            </a:br>
            <a:r>
              <a:rPr lang="ar-KW" dirty="0"/>
              <a:t>أُهَــلِّـــلُ فــي ظِــلِّ جَـنــاحَــيْـــكَ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sing to You joyfully. Therefore, in the shadow of Your Wings I will rejoice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Ennī</a:t>
            </a:r>
            <a:r>
              <a:rPr lang="en-US" dirty="0"/>
              <a:t> ‛</a:t>
            </a:r>
            <a:r>
              <a:rPr lang="en-US" dirty="0" err="1"/>
              <a:t>Urannimu</a:t>
            </a:r>
            <a:r>
              <a:rPr lang="en-US" dirty="0"/>
              <a:t> </a:t>
            </a:r>
            <a:r>
              <a:rPr lang="en-US" dirty="0" err="1"/>
              <a:t>Laka</a:t>
            </a:r>
            <a:r>
              <a:rPr lang="en-US" dirty="0"/>
              <a:t> </a:t>
            </a:r>
            <a:r>
              <a:rPr lang="en-US" dirty="0" err="1"/>
              <a:t>Mubtahijan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Uhallilu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Ẓelli</a:t>
            </a:r>
            <a:r>
              <a:rPr lang="en-US" dirty="0"/>
              <a:t> </a:t>
            </a:r>
            <a:r>
              <a:rPr lang="en-US" dirty="0" err="1"/>
              <a:t>Janāḥayka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8928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إليكَ اشتاقَ جَسَدي .. إليكَ ظَمِئَت نَفسي </a:t>
            </a:r>
            <a:br>
              <a:rPr lang="ar-KW" dirty="0"/>
            </a:br>
            <a:r>
              <a:rPr lang="ar-KW" dirty="0"/>
              <a:t>في أرضٍ قاحِـلَـة يابِـسَـة .. لا ماءَ فيها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“My flesh longs for You, my soul thirsts for You </a:t>
            </a:r>
            <a:br>
              <a:rPr lang="en-US" dirty="0"/>
            </a:br>
            <a:r>
              <a:rPr lang="en-US" dirty="0"/>
              <a:t>in a dry and thirsty land where there is no water”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‛</a:t>
            </a:r>
            <a:r>
              <a:rPr lang="en-US" dirty="0" err="1"/>
              <a:t>Elayka</a:t>
            </a:r>
            <a:r>
              <a:rPr lang="en-US" dirty="0"/>
              <a:t> </a:t>
            </a:r>
            <a:r>
              <a:rPr lang="en-US" dirty="0" err="1"/>
              <a:t>Eshtāqa</a:t>
            </a:r>
            <a:r>
              <a:rPr lang="en-US" dirty="0"/>
              <a:t> </a:t>
            </a:r>
            <a:r>
              <a:rPr lang="en-US" dirty="0" err="1"/>
              <a:t>Jasadī</a:t>
            </a:r>
            <a:r>
              <a:rPr lang="en-US" dirty="0"/>
              <a:t>, ‛</a:t>
            </a:r>
            <a:r>
              <a:rPr lang="en-US" dirty="0" err="1"/>
              <a:t>Elayka</a:t>
            </a:r>
            <a:r>
              <a:rPr lang="en-US" dirty="0"/>
              <a:t> </a:t>
            </a:r>
            <a:r>
              <a:rPr lang="en-US" dirty="0" err="1"/>
              <a:t>Ẓami‛at</a:t>
            </a:r>
            <a:r>
              <a:rPr lang="en-US" dirty="0"/>
              <a:t> </a:t>
            </a:r>
            <a:r>
              <a:rPr lang="en-US" dirty="0" err="1"/>
              <a:t>Nafsī</a:t>
            </a:r>
            <a:r>
              <a:rPr lang="en-US" dirty="0"/>
              <a:t> .. </a:t>
            </a:r>
            <a:r>
              <a:rPr lang="en-US" dirty="0" err="1"/>
              <a:t>Fī</a:t>
            </a:r>
            <a:r>
              <a:rPr lang="en-US" dirty="0"/>
              <a:t> ‛</a:t>
            </a:r>
            <a:r>
              <a:rPr lang="en-US" dirty="0" err="1"/>
              <a:t>Arḍen</a:t>
            </a:r>
            <a:r>
              <a:rPr lang="en-US" dirty="0"/>
              <a:t> </a:t>
            </a:r>
            <a:r>
              <a:rPr lang="en-US" dirty="0" err="1"/>
              <a:t>Qāḥila</a:t>
            </a:r>
            <a:r>
              <a:rPr lang="en-US" dirty="0"/>
              <a:t> </a:t>
            </a:r>
            <a:r>
              <a:rPr lang="en-US" dirty="0" err="1"/>
              <a:t>Yābisa</a:t>
            </a:r>
            <a:r>
              <a:rPr lang="en-US" dirty="0"/>
              <a:t> </a:t>
            </a:r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Mā‛a</a:t>
            </a:r>
            <a:r>
              <a:rPr lang="en-US" dirty="0"/>
              <a:t> </a:t>
            </a:r>
            <a:r>
              <a:rPr lang="en-US" dirty="0" err="1"/>
              <a:t>Fīhā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99946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أذكُــرُكَ عَــلَــى فِـــراشــــي </a:t>
            </a:r>
            <a:br>
              <a:rPr lang="ar-KW" dirty="0"/>
            </a:br>
            <a:r>
              <a:rPr lang="ar-KW" dirty="0"/>
              <a:t>لأنَّـــكَ كُـــنـــتَ عَــوْنًـا لـــي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“I remember You on my bed, </a:t>
            </a:r>
          </a:p>
          <a:p>
            <a:r>
              <a:rPr lang="en-US" dirty="0"/>
              <a:t>because You have been my help”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Adhkuruka</a:t>
            </a:r>
            <a:r>
              <a:rPr lang="en-US" dirty="0"/>
              <a:t> </a:t>
            </a:r>
            <a:r>
              <a:rPr lang="en-US" dirty="0" err="1"/>
              <a:t>ʻAlā</a:t>
            </a:r>
            <a:r>
              <a:rPr lang="en-US" dirty="0"/>
              <a:t> </a:t>
            </a:r>
            <a:r>
              <a:rPr lang="en-US" dirty="0" err="1"/>
              <a:t>Firāshī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li‛Annaka</a:t>
            </a:r>
            <a:r>
              <a:rPr lang="en-US" dirty="0"/>
              <a:t> Kunta </a:t>
            </a:r>
            <a:r>
              <a:rPr lang="en-US" dirty="0" err="1"/>
              <a:t>ʻAwnan</a:t>
            </a:r>
            <a:r>
              <a:rPr lang="en-US" dirty="0"/>
              <a:t> </a:t>
            </a:r>
            <a:r>
              <a:rPr lang="en-US" dirty="0" err="1"/>
              <a:t>Lī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9539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تَـدعَــمُــنـي، يَـمـيــنُــكَ تَـســنُــدُنـي </a:t>
            </a:r>
            <a:br>
              <a:rPr lang="ar-KW" dirty="0"/>
            </a:br>
            <a:r>
              <a:rPr lang="ar-KW" dirty="0"/>
              <a:t>تَـــتَـــعَـــلَّــــقُ نَــفـــســــي فــيـــكَ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“Your Right Hand upholds me,</a:t>
            </a:r>
            <a:br>
              <a:rPr lang="en-US"/>
            </a:br>
            <a:r>
              <a:rPr lang="en-US"/>
              <a:t>my </a:t>
            </a:r>
            <a:r>
              <a:rPr lang="en-US" dirty="0"/>
              <a:t>soul follows close behind You”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Tadʻamunī</a:t>
            </a:r>
            <a:r>
              <a:rPr lang="en-US" dirty="0"/>
              <a:t>, </a:t>
            </a:r>
            <a:r>
              <a:rPr lang="en-US" dirty="0" err="1"/>
              <a:t>Yamīnuka</a:t>
            </a:r>
            <a:r>
              <a:rPr lang="en-US" dirty="0"/>
              <a:t> </a:t>
            </a:r>
            <a:r>
              <a:rPr lang="en-US" dirty="0" err="1"/>
              <a:t>Tasnudunī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Tataʻallaqu</a:t>
            </a:r>
            <a:r>
              <a:rPr lang="en-US" dirty="0"/>
              <a:t> </a:t>
            </a:r>
            <a:r>
              <a:rPr lang="en-US" dirty="0" err="1"/>
              <a:t>Nafsī</a:t>
            </a:r>
            <a:r>
              <a:rPr lang="en-US" dirty="0"/>
              <a:t> </a:t>
            </a:r>
            <a:r>
              <a:rPr lang="en-US" dirty="0" err="1"/>
              <a:t>Fīka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8440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إليكَ اشتاقَ جَسَدي .. إليكَ ظَمِئَت نَفسي </a:t>
            </a:r>
            <a:br>
              <a:rPr lang="ar-KW" dirty="0"/>
            </a:br>
            <a:r>
              <a:rPr lang="ar-KW" dirty="0"/>
              <a:t>في أرضٍ قاحِـلَـة يابِـسَـة .. لا ماءَ فيها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“My flesh longs for You, my soul thirsts for You </a:t>
            </a:r>
            <a:br>
              <a:rPr lang="en-US" dirty="0"/>
            </a:br>
            <a:r>
              <a:rPr lang="en-US" dirty="0"/>
              <a:t>in a dry and thirsty land where there is no water”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‛</a:t>
            </a:r>
            <a:r>
              <a:rPr lang="en-US" dirty="0" err="1"/>
              <a:t>Elayka</a:t>
            </a:r>
            <a:r>
              <a:rPr lang="en-US" dirty="0"/>
              <a:t> </a:t>
            </a:r>
            <a:r>
              <a:rPr lang="en-US" dirty="0" err="1"/>
              <a:t>Eshtāqa</a:t>
            </a:r>
            <a:r>
              <a:rPr lang="en-US" dirty="0"/>
              <a:t> </a:t>
            </a:r>
            <a:r>
              <a:rPr lang="en-US" dirty="0" err="1"/>
              <a:t>Jasadī</a:t>
            </a:r>
            <a:r>
              <a:rPr lang="en-US" dirty="0"/>
              <a:t>, ‛</a:t>
            </a:r>
            <a:r>
              <a:rPr lang="en-US" dirty="0" err="1"/>
              <a:t>Elayka</a:t>
            </a:r>
            <a:r>
              <a:rPr lang="en-US" dirty="0"/>
              <a:t> </a:t>
            </a:r>
            <a:r>
              <a:rPr lang="en-US" dirty="0" err="1"/>
              <a:t>Ẓami‛at</a:t>
            </a:r>
            <a:r>
              <a:rPr lang="en-US" dirty="0"/>
              <a:t> </a:t>
            </a:r>
            <a:r>
              <a:rPr lang="en-US" dirty="0" err="1"/>
              <a:t>Nafsī</a:t>
            </a:r>
            <a:r>
              <a:rPr lang="en-US" dirty="0"/>
              <a:t> .. </a:t>
            </a:r>
            <a:r>
              <a:rPr lang="en-US" dirty="0" err="1"/>
              <a:t>Fī</a:t>
            </a:r>
            <a:r>
              <a:rPr lang="en-US" dirty="0"/>
              <a:t> ‛</a:t>
            </a:r>
            <a:r>
              <a:rPr lang="en-US" dirty="0" err="1"/>
              <a:t>Arḍen</a:t>
            </a:r>
            <a:r>
              <a:rPr lang="en-US" dirty="0"/>
              <a:t> </a:t>
            </a:r>
            <a:r>
              <a:rPr lang="en-US" dirty="0" err="1"/>
              <a:t>Qāḥila</a:t>
            </a:r>
            <a:r>
              <a:rPr lang="en-US" dirty="0"/>
              <a:t> </a:t>
            </a:r>
            <a:r>
              <a:rPr lang="en-US" dirty="0" err="1"/>
              <a:t>Yābisa</a:t>
            </a:r>
            <a:r>
              <a:rPr lang="en-US" dirty="0"/>
              <a:t> </a:t>
            </a:r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Mā‛a</a:t>
            </a:r>
            <a:r>
              <a:rPr lang="en-US" dirty="0"/>
              <a:t> </a:t>
            </a:r>
            <a:r>
              <a:rPr lang="en-US" dirty="0" err="1"/>
              <a:t>Fīhā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8059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3714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357</TotalTime>
  <Words>495</Words>
  <Application>Microsoft Office PowerPoint</Application>
  <PresentationFormat>Widescreen</PresentationFormat>
  <Paragraphs>41</Paragraphs>
  <Slides>12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Times New Roman</vt:lpstr>
      <vt:lpstr>Calibri</vt:lpstr>
      <vt:lpstr>Calibri Light</vt:lpstr>
      <vt:lpstr>Arial</vt:lpstr>
      <vt:lpstr>5_Office Theme</vt:lpstr>
      <vt:lpstr>فــي مَــوضِـعِــكَ الـمُــقَــــدَّس</vt:lpstr>
      <vt:lpstr>PowerPoint Presentation</vt:lpstr>
      <vt:lpstr>فــي مَــوضِـعِــكَ الـمُــقَـــدَّس شاهَــدْتُــكَ، حَــتَّــى أُعـايِــنَ بَـهــاءَكَ</vt:lpstr>
      <vt:lpstr>أطـيَـبُ مِــنَ الحَـيــاةِ رَحـمَـتُــكَ  إِيَّـــاكَ تُــسَــبِّـــحْ شَــفَـــتــــايَ</vt:lpstr>
      <vt:lpstr>إليكَ اشتاقَ جَسَدي .. إليكَ ظَمِئَت نَفسي  في أرضٍ قاحِـلَـة يابِـسَـة .. لا ماءَ فيها</vt:lpstr>
      <vt:lpstr>إنِّــي أحـمَـــدُكَ مَـــدَى حَــيـاتـــي  وَبِــاســمِـــكَ أرفَــــعُ يَــــدَيَّ</vt:lpstr>
      <vt:lpstr>إنِّـــي أرَنِّـــمُ لَــــكَ مُــبــتَـهِـــجًـا  أُهَــلِّـــلُ فــي ظِــلِّ جَـنــاحَــيْـــكَ</vt:lpstr>
      <vt:lpstr>إليكَ اشتاقَ جَسَدي .. إليكَ ظَمِئَت نَفسي  في أرضٍ قاحِـلَـة يابِـسَـة .. لا ماءَ فيها</vt:lpstr>
      <vt:lpstr>أذكُــرُكَ عَــلَــى فِـــراشــــي  لأنَّـــكَ كُـــنـــتَ عَــوْنًـا لـــي</vt:lpstr>
      <vt:lpstr>تَـدعَــمُــنـي، يَـمـيــنُــكَ تَـســنُــدُنـي  تَـــتَـــعَـــلَّــــقُ نَــفـــســــي فــيـــكَ</vt:lpstr>
      <vt:lpstr>إليكَ اشتاقَ جَسَدي .. إليكَ ظَمِئَت نَفسي  في أرضٍ قاحِـلَـة يابِـسَـة .. لا ماءَ فيها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Fī Mawḍeʻekal Muqaddas - في موضعك المقدس</dc:title>
  <dc:subject>Biblical</dc:subject>
  <dc:creator>Nizart</dc:creator>
  <cp:keywords>Mazmūr 63 مزمور</cp:keywords>
  <cp:lastModifiedBy>Pascale Hage</cp:lastModifiedBy>
  <cp:revision>93</cp:revision>
  <dcterms:created xsi:type="dcterms:W3CDTF">2014-06-01T05:24:09Z</dcterms:created>
  <dcterms:modified xsi:type="dcterms:W3CDTF">2025-04-18T16:50:55Z</dcterms:modified>
  <cp:category>Biblical</cp:category>
</cp:coreProperties>
</file>