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13"/>
  </p:notesMasterIdLst>
  <p:handoutMasterIdLst>
    <p:handoutMasterId r:id="rId14"/>
  </p:handoutMasterIdLst>
  <p:sldIdLst>
    <p:sldId id="350" r:id="rId2"/>
    <p:sldId id="265" r:id="rId3"/>
    <p:sldId id="351" r:id="rId4"/>
    <p:sldId id="352" r:id="rId5"/>
    <p:sldId id="359" r:id="rId6"/>
    <p:sldId id="354" r:id="rId7"/>
    <p:sldId id="360" r:id="rId8"/>
    <p:sldId id="356" r:id="rId9"/>
    <p:sldId id="361" r:id="rId10"/>
    <p:sldId id="362" r:id="rId11"/>
    <p:sldId id="34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15" autoAdjust="0"/>
    <p:restoredTop sz="94729"/>
  </p:normalViewPr>
  <p:slideViewPr>
    <p:cSldViewPr snapToGrid="0" snapToObjects="1">
      <p:cViewPr varScale="1">
        <p:scale>
          <a:sx n="103" d="100"/>
          <a:sy n="103" d="100"/>
        </p:scale>
        <p:origin x="1032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707"/>
    </p:cViewPr>
  </p:sorterViewPr>
  <p:notesViewPr>
    <p:cSldViewPr snapToGrid="0" snapToObjects="1">
      <p:cViewPr varScale="1">
        <p:scale>
          <a:sx n="56" d="100"/>
          <a:sy n="56" d="100"/>
        </p:scale>
        <p:origin x="22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67EF1-A0F6-486D-850C-FA0387D9A853}" type="datetimeFigureOut">
              <a:rPr lang="en-US" smtClean="0"/>
              <a:t>29/10/2025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EABF0-83D9-4288-919A-298B639CB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14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0D342-F54A-4289-B6A1-6D088F7C40DB}" type="datetimeFigureOut">
              <a:rPr lang="en-US" smtClean="0"/>
              <a:t>29/10/2025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E0F34-1AED-4D0C-8212-7FCA0D38E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19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228983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314638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5" name="Picture 44" descr="Logo, company name&#10;&#10;Description automatically generated">
            <a:extLst>
              <a:ext uri="{FF2B5EF4-FFF2-40B4-BE49-F238E27FC236}">
                <a16:creationId xmlns:a16="http://schemas.microsoft.com/office/drawing/2014/main" id="{3E2E7442-BBB5-4751-58EA-E705E2FAF5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5232369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037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A2FCE67-CD27-ECAA-D7F9-28C6F73A1345}"/>
              </a:ext>
            </a:extLst>
          </p:cNvPr>
          <p:cNvSpPr txBox="1">
            <a:spLocks/>
          </p:cNvSpPr>
          <p:nvPr userDrawn="1"/>
        </p:nvSpPr>
        <p:spPr>
          <a:xfrm>
            <a:off x="3021497" y="4655471"/>
            <a:ext cx="6149009" cy="731520"/>
          </a:xfrm>
          <a:prstGeom prst="rect">
            <a:avLst/>
          </a:prstGeom>
        </p:spPr>
        <p:txBody>
          <a:bodyPr vert="horz" wrap="none" lIns="68580" tIns="34290" rIns="68580" bIns="34290" rtlCol="0" anchor="ctr" anchorCtr="0">
            <a:normAutofit/>
          </a:bodyPr>
          <a:lstStyle>
            <a:lvl1pPr algn="ctr" defTabSz="457200" rtl="1" eaLnBrk="1" latinLnBrk="0" hangingPunct="1">
              <a:lnSpc>
                <a:spcPct val="125000"/>
              </a:lnSpc>
              <a:spcBef>
                <a:spcPct val="0"/>
              </a:spcBef>
              <a:buNone/>
              <a:defRPr sz="6600" b="1" kern="1200">
                <a:solidFill>
                  <a:srgbClr val="2D1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ar-KW" sz="2700" dirty="0"/>
              <a:t>مِــنَ الـتَّـعَــنِّــي إِلــى الـتَّـغَــنِّــي</a:t>
            </a:r>
            <a:endParaRPr lang="en-US" sz="2700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217A92D-546F-DEE6-621B-3B3F2CCABF24}"/>
              </a:ext>
            </a:extLst>
          </p:cNvPr>
          <p:cNvSpPr txBox="1">
            <a:spLocks/>
          </p:cNvSpPr>
          <p:nvPr userDrawn="1"/>
        </p:nvSpPr>
        <p:spPr>
          <a:xfrm>
            <a:off x="3021497" y="5743972"/>
            <a:ext cx="6149009" cy="731520"/>
          </a:xfrm>
          <a:prstGeom prst="rect">
            <a:avLst/>
          </a:prstGeom>
        </p:spPr>
        <p:txBody>
          <a:bodyPr vert="horz" wrap="none" anchor="ctr" anchorCtr="0">
            <a:normAutofit/>
          </a:bodyPr>
          <a:lstStyle>
            <a:lvl1pPr marL="0" indent="0" algn="ctr" defTabSz="4572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6600" b="1" kern="1200">
                <a:solidFill>
                  <a:srgbClr val="AA87F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7030A0"/>
                </a:solidFill>
                <a:latin typeface="+mn-lt"/>
              </a:rPr>
              <a:t>From Hardship to Worship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18F61878-27C2-DBB0-2B98-74E3BE1C939B}"/>
              </a:ext>
            </a:extLst>
          </p:cNvPr>
          <p:cNvSpPr txBox="1">
            <a:spLocks/>
          </p:cNvSpPr>
          <p:nvPr userDrawn="1"/>
        </p:nvSpPr>
        <p:spPr>
          <a:xfrm>
            <a:off x="3021497" y="5210893"/>
            <a:ext cx="6149009" cy="731520"/>
          </a:xfrm>
          <a:prstGeom prst="rect">
            <a:avLst/>
          </a:prstGeom>
        </p:spPr>
        <p:txBody>
          <a:bodyPr wrap="none" anchor="ctr" anchorCtr="0">
            <a:norm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6600" b="1" kern="1200">
                <a:solidFill>
                  <a:srgbClr val="3BEA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Mina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Ttaʻann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ī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ʽElā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Ttaghannī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DD338D0B-D1B5-359C-E078-02957C0BAE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70907" y="1604341"/>
            <a:ext cx="4650188" cy="215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13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0268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0268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0268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3DBB080D-5F07-C696-8723-8F94276066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0268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775F464C-F8CE-07F4-5C02-6B5A9B50BA3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268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D278A950-559B-4F07-CA26-1050A1C8F6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240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E703D6CE-9D16-3861-6905-4083ED82E00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5240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900A32F2-91B9-6A1F-33D2-FA68AA8BE6E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97252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455E1E7D-220F-9023-2BB3-DF2A77F37A8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52400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8" name="Picture 17" descr="Logo, company name&#10;&#10;Description automatically generated">
            <a:extLst>
              <a:ext uri="{FF2B5EF4-FFF2-40B4-BE49-F238E27FC236}">
                <a16:creationId xmlns:a16="http://schemas.microsoft.com/office/drawing/2014/main" id="{FFFE973C-03E2-6D25-DBF3-DC6DE00825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2807364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70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722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22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722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41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0020" y="6050280"/>
            <a:ext cx="118719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20" y="531876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0020" y="458724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44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72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rtl="1">
              <a:lnSpc>
                <a:spcPct val="120000"/>
              </a:lnSpc>
              <a:defRPr sz="54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14000"/>
              </a:lnSpc>
              <a:spcBef>
                <a:spcPts val="0"/>
              </a:spcBef>
              <a:defRPr sz="44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664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286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0000"/>
              </a:lnSpc>
              <a:defRPr sz="45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86402"/>
            <a:ext cx="11887200" cy="1292601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0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367150"/>
            <a:ext cx="11887200" cy="311925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95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6530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011680"/>
          </a:xfrm>
          <a:prstGeom prst="rect">
            <a:avLst/>
          </a:prstGeom>
        </p:spPr>
        <p:txBody>
          <a:bodyPr vert="horz" lIns="0" tIns="45720" rIns="274320" bIns="45720" rtlCol="0" anchor="ctr" anchorCtr="0">
            <a:noAutofit/>
          </a:bodyPr>
          <a:lstStyle>
            <a:lvl1pPr rtl="1">
              <a:lnSpc>
                <a:spcPct val="120000"/>
              </a:lnSpc>
              <a:defRPr sz="45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73876"/>
            <a:ext cx="11887200" cy="1292601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104104"/>
            <a:ext cx="11887200" cy="201168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5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88C411-9D8B-02C1-BA7E-BB34A1BF98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8402" y="4153362"/>
            <a:ext cx="11887200" cy="1292225"/>
          </a:xfrm>
          <a:prstGeom prst="rect">
            <a:avLst/>
          </a:prstGeom>
        </p:spPr>
        <p:txBody>
          <a:bodyPr anchor="ctr" anchorCtr="0"/>
          <a:lstStyle>
            <a:lvl1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</a:lstStyle>
          <a:p>
            <a:pPr marL="0" lvl="0" indent="0" algn="ctr" defTabSz="3429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395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2"/>
            <a:ext cx="11887200" cy="7198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27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11887200" cy="55399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11887200" cy="60939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7433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2"/>
            <a:ext cx="5943600" cy="7198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27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996F7702-0897-470D-A036-22A319ED33A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F4B81FEE-D6E0-4BBB-81D5-1D774C21F1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EE2C348-BDB8-4703-971C-5FB09164B4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9048" y="2651760"/>
            <a:ext cx="5943600" cy="722376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>
              <a:defRPr lang="en-US" sz="2700" b="0" dirty="0" smtClean="0">
                <a:solidFill>
                  <a:srgbClr val="2D149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lvl="0" rtl="1">
              <a:lnSpc>
                <a:spcPct val="125000"/>
              </a:lnSpc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042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212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62" r:id="rId7"/>
    <p:sldLayoutId id="2147483659" r:id="rId8"/>
    <p:sldLayoutId id="2147483660" r:id="rId9"/>
    <p:sldLayoutId id="2147483661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342900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31834-0603-B7D8-0F1B-360496408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</p:spPr>
        <p:txBody>
          <a:bodyPr/>
          <a:lstStyle/>
          <a:p>
            <a:r>
              <a:rPr lang="ar-SA" dirty="0"/>
              <a:t>يا إلهي لا رجاء لي سواك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A4F51-2E6D-EE1F-104F-6F14BB5A4C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</p:spPr>
        <p:txBody>
          <a:bodyPr/>
          <a:lstStyle/>
          <a:p>
            <a:r>
              <a:rPr lang="en-US" dirty="0"/>
              <a:t>I have no hope except you God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A94E65-642B-FFAE-F0D8-925310AC03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</p:spPr>
        <p:txBody>
          <a:bodyPr/>
          <a:lstStyle/>
          <a:p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Ilāhī</a:t>
            </a:r>
            <a:r>
              <a:rPr lang="en-US" dirty="0"/>
              <a:t> </a:t>
            </a:r>
            <a:r>
              <a:rPr lang="en-US" dirty="0" err="1"/>
              <a:t>Lā</a:t>
            </a:r>
            <a:r>
              <a:rPr lang="en-US" dirty="0"/>
              <a:t> </a:t>
            </a:r>
            <a:r>
              <a:rPr lang="en-US" dirty="0" err="1"/>
              <a:t>Rajā’a</a:t>
            </a:r>
            <a:r>
              <a:rPr lang="en-US" dirty="0"/>
              <a:t> </a:t>
            </a:r>
            <a:r>
              <a:rPr lang="en-US" dirty="0" err="1"/>
              <a:t>Lī</a:t>
            </a:r>
            <a:r>
              <a:rPr lang="en-US" dirty="0"/>
              <a:t> </a:t>
            </a:r>
            <a:r>
              <a:rPr lang="en-US" dirty="0" err="1"/>
              <a:t>Siwāk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E5FDAF-A7DD-65B5-AF70-14973E5F33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72200" y="6050280"/>
            <a:ext cx="5852160" cy="640080"/>
          </a:xfrm>
        </p:spPr>
        <p:txBody>
          <a:bodyPr/>
          <a:lstStyle/>
          <a:p>
            <a:r>
              <a:rPr lang="en-US" dirty="0"/>
              <a:t>Lyrics by: Gabriel Rizkallah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B91E204-6EEA-5E2F-2F6B-AFD39A6172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2200" y="5318760"/>
            <a:ext cx="5852160" cy="640080"/>
          </a:xfrm>
        </p:spPr>
        <p:txBody>
          <a:bodyPr/>
          <a:lstStyle/>
          <a:p>
            <a:r>
              <a:rPr lang="en-US" dirty="0" err="1"/>
              <a:t>Kalimāt</a:t>
            </a:r>
            <a:r>
              <a:rPr lang="en-US" dirty="0"/>
              <a:t>: Gabriel</a:t>
            </a:r>
            <a:r>
              <a:rPr lang="ar-LB" dirty="0"/>
              <a:t> </a:t>
            </a:r>
            <a:r>
              <a:rPr lang="en-US" dirty="0"/>
              <a:t>Rizkallah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035B598-8379-4491-C658-F6D98F6E99C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6050280"/>
            <a:ext cx="5852160" cy="640080"/>
          </a:xfrm>
        </p:spPr>
        <p:txBody>
          <a:bodyPr/>
          <a:lstStyle/>
          <a:p>
            <a:r>
              <a:rPr lang="en-US" dirty="0"/>
              <a:t>Music: Najeeb Ibrahim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1109837-C538-BA37-DA30-181F61C757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5318760"/>
            <a:ext cx="5852160" cy="640080"/>
          </a:xfrm>
        </p:spPr>
        <p:txBody>
          <a:bodyPr/>
          <a:lstStyle/>
          <a:p>
            <a:r>
              <a:rPr lang="en-US" dirty="0" err="1"/>
              <a:t>Talḥīn</a:t>
            </a:r>
            <a:r>
              <a:rPr lang="en-US" dirty="0"/>
              <a:t>: Najeeb Ibrahim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09F999A-E593-389E-6090-A1CF50A63AF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72200" y="4587240"/>
            <a:ext cx="5852160" cy="640080"/>
          </a:xfrm>
        </p:spPr>
        <p:txBody>
          <a:bodyPr/>
          <a:lstStyle/>
          <a:p>
            <a:r>
              <a:rPr lang="ar-SA" dirty="0"/>
              <a:t>كلمات: غبريال رزق الله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E7F9DDD-2C76-331E-69C9-453DD1B9C30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587240"/>
            <a:ext cx="5852160" cy="640080"/>
          </a:xfrm>
        </p:spPr>
        <p:txBody>
          <a:bodyPr/>
          <a:lstStyle/>
          <a:p>
            <a:r>
              <a:rPr lang="ar-SA" dirty="0"/>
              <a:t>تلحين</a:t>
            </a:r>
            <a:r>
              <a:rPr lang="en-US" dirty="0"/>
              <a:t>:</a:t>
            </a:r>
            <a:r>
              <a:rPr lang="ar-SA" dirty="0"/>
              <a:t>نجيب إبراهيم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37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2AB1C-C131-86D7-B1BA-D74D05DF6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EFA4D-2374-08C7-78C6-A6A6E64CB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مِلْءُ رُوحِكَ اشْتِيَاقِـي هَبْهُ لِـي وَاسْتُرْ خَطايْ</a:t>
            </a:r>
            <a:br>
              <a:rPr lang="ar-LB" dirty="0"/>
            </a:br>
            <a:r>
              <a:rPr lang="ar-LB" dirty="0"/>
              <a:t>يَرْتَوِي مِنْهُ غَـلِـيـلِـي فِيكَ لا غَـيْـرُ رَجاي</a:t>
            </a:r>
            <a:endParaRPr lang="ar-KW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33DF51-F86A-6275-3DCC-D2A4747407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264090"/>
            <a:ext cx="11887200" cy="2536319"/>
          </a:xfrm>
        </p:spPr>
        <p:txBody>
          <a:bodyPr>
            <a:noAutofit/>
          </a:bodyPr>
          <a:lstStyle/>
          <a:p>
            <a:r>
              <a:rPr lang="en-US" dirty="0"/>
              <a:t>Grant my longing to Your spirit and cover my sins</a:t>
            </a:r>
          </a:p>
          <a:p>
            <a:r>
              <a:rPr lang="en-US" dirty="0"/>
              <a:t>I will be then full because my hope is in You alone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41B8C7-63C5-422D-3720-DBEED2DD78F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Mil’u</a:t>
            </a:r>
            <a:r>
              <a:rPr lang="en-US" dirty="0"/>
              <a:t> </a:t>
            </a:r>
            <a:r>
              <a:rPr lang="en-US" dirty="0" err="1"/>
              <a:t>Rūḥika</a:t>
            </a:r>
            <a:r>
              <a:rPr lang="en-US" dirty="0"/>
              <a:t> </a:t>
            </a:r>
            <a:r>
              <a:rPr lang="en-US" dirty="0" err="1"/>
              <a:t>Shtiyāqī</a:t>
            </a:r>
            <a:r>
              <a:rPr lang="en-US" dirty="0"/>
              <a:t> </a:t>
            </a:r>
            <a:r>
              <a:rPr lang="en-US" dirty="0" err="1"/>
              <a:t>Habhu</a:t>
            </a:r>
            <a:r>
              <a:rPr lang="en-US" dirty="0"/>
              <a:t> </a:t>
            </a:r>
            <a:r>
              <a:rPr lang="en-US" dirty="0" err="1"/>
              <a:t>Lī</a:t>
            </a:r>
            <a:r>
              <a:rPr lang="en-US" dirty="0"/>
              <a:t> </a:t>
            </a:r>
            <a:r>
              <a:rPr lang="en-US" dirty="0" err="1"/>
              <a:t>waStur</a:t>
            </a:r>
            <a:r>
              <a:rPr lang="en-US" dirty="0"/>
              <a:t> </a:t>
            </a:r>
            <a:r>
              <a:rPr lang="en-US" dirty="0" err="1"/>
              <a:t>Khuṭāy</a:t>
            </a:r>
            <a:endParaRPr lang="en-US" dirty="0"/>
          </a:p>
          <a:p>
            <a:r>
              <a:rPr lang="en-US" dirty="0" err="1"/>
              <a:t>Yartawī</a:t>
            </a:r>
            <a:r>
              <a:rPr lang="en-US" dirty="0"/>
              <a:t> </a:t>
            </a:r>
            <a:r>
              <a:rPr lang="en-US" dirty="0" err="1"/>
              <a:t>Minhu</a:t>
            </a:r>
            <a:r>
              <a:rPr lang="en-US" dirty="0"/>
              <a:t> </a:t>
            </a:r>
            <a:r>
              <a:rPr lang="en-US" dirty="0" err="1"/>
              <a:t>Ghalīlī</a:t>
            </a:r>
            <a:r>
              <a:rPr lang="en-US" dirty="0"/>
              <a:t> </a:t>
            </a:r>
            <a:r>
              <a:rPr lang="en-US" dirty="0" err="1"/>
              <a:t>Fīka</a:t>
            </a:r>
            <a:r>
              <a:rPr lang="en-US" dirty="0"/>
              <a:t> </a:t>
            </a:r>
            <a:r>
              <a:rPr lang="en-US" dirty="0" err="1"/>
              <a:t>Lā</a:t>
            </a:r>
            <a:r>
              <a:rPr lang="en-US" dirty="0"/>
              <a:t> </a:t>
            </a:r>
            <a:r>
              <a:rPr lang="en-US" dirty="0" err="1"/>
              <a:t>Ghyra</a:t>
            </a:r>
            <a:r>
              <a:rPr lang="en-US" dirty="0"/>
              <a:t> </a:t>
            </a:r>
            <a:r>
              <a:rPr lang="en-US" dirty="0" err="1"/>
              <a:t>Rajāy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950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762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يا إِلَ</a:t>
            </a:r>
            <a:r>
              <a:rPr lang="ar-LB" dirty="0"/>
              <a:t>ـ</a:t>
            </a:r>
            <a:r>
              <a:rPr lang="ar-KW" dirty="0"/>
              <a:t>هِ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 </a:t>
            </a:r>
            <a:r>
              <a:rPr lang="ar-KW" dirty="0"/>
              <a:t>يا إِلَ</a:t>
            </a:r>
            <a:r>
              <a:rPr lang="ar-LB" dirty="0"/>
              <a:t>ـ</a:t>
            </a:r>
            <a:r>
              <a:rPr lang="ar-KW" dirty="0"/>
              <a:t>هِ</a:t>
            </a:r>
            <a:r>
              <a:rPr lang="ar-LB" dirty="0"/>
              <a:t>ـ</a:t>
            </a:r>
            <a:r>
              <a:rPr lang="ar-KW" dirty="0"/>
              <a:t>ي لا رَجاءَ لِي سِوَاكْ</a:t>
            </a:r>
            <a:br>
              <a:rPr lang="ar-LB" dirty="0"/>
            </a:br>
            <a:r>
              <a:rPr lang="ar-LB" dirty="0"/>
              <a:t>تَاقَ قَلْبِـي تَاقَ لُبِّـي أَنْ أَفُوزَ فـي رِضَاكْ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I have no hope but You God </a:t>
            </a:r>
          </a:p>
          <a:p>
            <a:r>
              <a:rPr lang="en-US" dirty="0"/>
              <a:t>My heart and soul long to your contentment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Yā</a:t>
            </a:r>
            <a:r>
              <a:rPr lang="en-US" dirty="0"/>
              <a:t> ‘</a:t>
            </a:r>
            <a:r>
              <a:rPr lang="en-US" dirty="0" err="1"/>
              <a:t>Ilāhī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‘</a:t>
            </a:r>
            <a:r>
              <a:rPr lang="en-US" dirty="0" err="1"/>
              <a:t>Ilāhī</a:t>
            </a:r>
            <a:r>
              <a:rPr lang="en-US" dirty="0"/>
              <a:t> L </a:t>
            </a:r>
            <a:r>
              <a:rPr lang="en-US" dirty="0" err="1"/>
              <a:t>Rajā’a</a:t>
            </a:r>
            <a:r>
              <a:rPr lang="en-US" dirty="0"/>
              <a:t> </a:t>
            </a:r>
            <a:r>
              <a:rPr lang="en-US" dirty="0" err="1"/>
              <a:t>Lī</a:t>
            </a:r>
            <a:r>
              <a:rPr lang="en-US" dirty="0"/>
              <a:t> </a:t>
            </a:r>
            <a:r>
              <a:rPr lang="en-US" dirty="0" err="1"/>
              <a:t>Siwāk</a:t>
            </a:r>
            <a:endParaRPr lang="en-US" dirty="0"/>
          </a:p>
          <a:p>
            <a:r>
              <a:rPr lang="en-US" dirty="0" err="1"/>
              <a:t>Tāqa</a:t>
            </a:r>
            <a:r>
              <a:rPr lang="en-US" dirty="0"/>
              <a:t> </a:t>
            </a:r>
            <a:r>
              <a:rPr lang="en-US" dirty="0" err="1"/>
              <a:t>Qalbī</a:t>
            </a:r>
            <a:r>
              <a:rPr lang="en-US" dirty="0"/>
              <a:t> </a:t>
            </a:r>
            <a:r>
              <a:rPr lang="en-US" dirty="0" err="1"/>
              <a:t>Tāqa</a:t>
            </a:r>
            <a:r>
              <a:rPr lang="en-US" dirty="0"/>
              <a:t> </a:t>
            </a:r>
            <a:r>
              <a:rPr lang="en-US" dirty="0" err="1"/>
              <a:t>Lubbī</a:t>
            </a:r>
            <a:r>
              <a:rPr lang="en-US" dirty="0"/>
              <a:t> ‘An ‘</a:t>
            </a:r>
            <a:r>
              <a:rPr lang="en-US" dirty="0" err="1"/>
              <a:t>Afūza</a:t>
            </a:r>
            <a:r>
              <a:rPr lang="en-US" dirty="0"/>
              <a:t> </a:t>
            </a:r>
            <a:r>
              <a:rPr lang="en-US" dirty="0" err="1"/>
              <a:t>fīRiḍāk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86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4E613-8E68-363D-5221-EE68DB8D5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E98AB-E6C5-9862-FD6D-713E265C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مِلْءُ رُوحِكَ اشْتِيَاقِـي هَبْهُ لِـي وَاسْتُرْ خَطايْ</a:t>
            </a:r>
            <a:br>
              <a:rPr lang="ar-LB" dirty="0"/>
            </a:br>
            <a:r>
              <a:rPr lang="ar-LB" dirty="0"/>
              <a:t>يَرْتَوِي مِنْهُ غَـلِـيـلِـي فِيكَ لا غَـيْـرُ رَجاي</a:t>
            </a:r>
            <a:endParaRPr lang="ar-KW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9B652-FAA0-3A78-4699-BC1065A566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264090"/>
            <a:ext cx="11887200" cy="2536319"/>
          </a:xfrm>
        </p:spPr>
        <p:txBody>
          <a:bodyPr>
            <a:noAutofit/>
          </a:bodyPr>
          <a:lstStyle/>
          <a:p>
            <a:r>
              <a:rPr lang="en-US" dirty="0"/>
              <a:t>Grant my longing to Your spirit and cover my sins</a:t>
            </a:r>
          </a:p>
          <a:p>
            <a:r>
              <a:rPr lang="en-US" dirty="0"/>
              <a:t>I will be then full because my hope is in You alone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56EA70-1AEE-1C0D-A485-DF3B67A0CB6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Mil’u</a:t>
            </a:r>
            <a:r>
              <a:rPr lang="en-US" dirty="0"/>
              <a:t> </a:t>
            </a:r>
            <a:r>
              <a:rPr lang="en-US" dirty="0" err="1"/>
              <a:t>Rūḥika</a:t>
            </a:r>
            <a:r>
              <a:rPr lang="en-US" dirty="0"/>
              <a:t> </a:t>
            </a:r>
            <a:r>
              <a:rPr lang="en-US" dirty="0" err="1"/>
              <a:t>Shtiyāqī</a:t>
            </a:r>
            <a:r>
              <a:rPr lang="en-US" dirty="0"/>
              <a:t> </a:t>
            </a:r>
            <a:r>
              <a:rPr lang="en-US" dirty="0" err="1"/>
              <a:t>Habhu</a:t>
            </a:r>
            <a:r>
              <a:rPr lang="en-US" dirty="0"/>
              <a:t> </a:t>
            </a:r>
            <a:r>
              <a:rPr lang="en-US" dirty="0" err="1"/>
              <a:t>Lī</a:t>
            </a:r>
            <a:r>
              <a:rPr lang="en-US" dirty="0"/>
              <a:t> </a:t>
            </a:r>
            <a:r>
              <a:rPr lang="en-US" dirty="0" err="1"/>
              <a:t>waStur</a:t>
            </a:r>
            <a:r>
              <a:rPr lang="en-US" dirty="0"/>
              <a:t> </a:t>
            </a:r>
            <a:r>
              <a:rPr lang="en-US" dirty="0" err="1"/>
              <a:t>Khuṭāy</a:t>
            </a:r>
            <a:endParaRPr lang="en-US" dirty="0"/>
          </a:p>
          <a:p>
            <a:r>
              <a:rPr lang="en-US" dirty="0" err="1"/>
              <a:t>Yartawī</a:t>
            </a:r>
            <a:r>
              <a:rPr lang="en-US" dirty="0"/>
              <a:t> </a:t>
            </a:r>
            <a:r>
              <a:rPr lang="en-US" dirty="0" err="1"/>
              <a:t>Minhu</a:t>
            </a:r>
            <a:r>
              <a:rPr lang="en-US" dirty="0"/>
              <a:t> </a:t>
            </a:r>
            <a:r>
              <a:rPr lang="en-US" dirty="0" err="1"/>
              <a:t>Ghalīlī</a:t>
            </a:r>
            <a:r>
              <a:rPr lang="en-US" dirty="0"/>
              <a:t> </a:t>
            </a:r>
            <a:r>
              <a:rPr lang="en-US" dirty="0" err="1"/>
              <a:t>Fīka</a:t>
            </a:r>
            <a:r>
              <a:rPr lang="en-US" dirty="0"/>
              <a:t> </a:t>
            </a:r>
            <a:r>
              <a:rPr lang="en-US" dirty="0" err="1"/>
              <a:t>Lā</a:t>
            </a:r>
            <a:r>
              <a:rPr lang="en-US" dirty="0"/>
              <a:t> </a:t>
            </a:r>
            <a:r>
              <a:rPr lang="en-US" dirty="0" err="1"/>
              <a:t>Ghyra</a:t>
            </a:r>
            <a:r>
              <a:rPr lang="en-US" dirty="0"/>
              <a:t> </a:t>
            </a:r>
            <a:r>
              <a:rPr lang="en-US" dirty="0" err="1"/>
              <a:t>Rajāy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68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10220-4337-33B9-96DE-AE3BEE3D3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85B61-471D-632E-6BB9-89D446B7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أَنْتَ رَبـِّي نُورُ قَلْبِـي أَنْتَ حِصْنُ أَتْقِياكْ</a:t>
            </a:r>
            <a:br>
              <a:rPr lang="ar-LB" dirty="0"/>
            </a:br>
            <a:r>
              <a:rPr lang="ar-LB" dirty="0"/>
              <a:t>فَامْلَأَنْ يا رَبُّ قَلْبِـي رُوحَ قُدْسٍ مِنْ عُلاكْ</a:t>
            </a:r>
            <a:endParaRPr lang="ar-KW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F79EB3-9949-A90A-D52E-899A910E3A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446970"/>
            <a:ext cx="11887200" cy="2536319"/>
          </a:xfrm>
        </p:spPr>
        <p:txBody>
          <a:bodyPr>
            <a:noAutofit/>
          </a:bodyPr>
          <a:lstStyle/>
          <a:p>
            <a:r>
              <a:rPr lang="en-US" dirty="0"/>
              <a:t>My Lord, light of my heart, refuge of the righteous</a:t>
            </a:r>
            <a:endParaRPr lang="ar-LB" dirty="0"/>
          </a:p>
          <a:p>
            <a:r>
              <a:rPr lang="en-US" dirty="0"/>
              <a:t>Fill my heart with the Holy Spirit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1F8C9D-9D12-DE74-8375-D5EE97BF003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‘Anta </a:t>
            </a:r>
            <a:r>
              <a:rPr lang="en-US" dirty="0" err="1"/>
              <a:t>Rabbī</a:t>
            </a:r>
            <a:r>
              <a:rPr lang="en-US" dirty="0"/>
              <a:t> </a:t>
            </a:r>
            <a:r>
              <a:rPr lang="en-US" dirty="0" err="1"/>
              <a:t>Nūru</a:t>
            </a:r>
            <a:r>
              <a:rPr lang="en-US" dirty="0"/>
              <a:t> </a:t>
            </a:r>
            <a:r>
              <a:rPr lang="en-US" dirty="0" err="1"/>
              <a:t>Qalbī</a:t>
            </a:r>
            <a:r>
              <a:rPr lang="en-US" dirty="0"/>
              <a:t> ‘Anta </a:t>
            </a:r>
            <a:r>
              <a:rPr lang="en-US" dirty="0" err="1"/>
              <a:t>Ḥiṣnu</a:t>
            </a:r>
            <a:r>
              <a:rPr lang="en-US" dirty="0"/>
              <a:t> ‘</a:t>
            </a:r>
            <a:r>
              <a:rPr lang="en-US" dirty="0" err="1"/>
              <a:t>Atqiyāk</a:t>
            </a:r>
            <a:endParaRPr lang="en-US" dirty="0"/>
          </a:p>
          <a:p>
            <a:r>
              <a:rPr lang="en-US" dirty="0" err="1"/>
              <a:t>faMla’an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Rabbu </a:t>
            </a:r>
            <a:r>
              <a:rPr lang="en-US" dirty="0" err="1"/>
              <a:t>Qalbī</a:t>
            </a:r>
            <a:r>
              <a:rPr lang="en-US" dirty="0"/>
              <a:t> </a:t>
            </a:r>
            <a:r>
              <a:rPr lang="en-US" dirty="0" err="1"/>
              <a:t>Rūḥa</a:t>
            </a:r>
            <a:r>
              <a:rPr lang="en-US" dirty="0"/>
              <a:t> </a:t>
            </a:r>
            <a:r>
              <a:rPr lang="en-US" dirty="0" err="1"/>
              <a:t>Qudsin</a:t>
            </a:r>
            <a:r>
              <a:rPr lang="en-US" dirty="0"/>
              <a:t> Min `</a:t>
            </a:r>
            <a:r>
              <a:rPr lang="en-US" dirty="0" err="1"/>
              <a:t>Ulāk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310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F9F04-B45D-54ED-F46C-635C37B80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73FE3-4155-5163-871F-F55B3A880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مِلْءُ رُوحِكَ اشْتِيَاقِـي هَبْهُ لِـي وَاسْتُرْ خَطايْ</a:t>
            </a:r>
            <a:br>
              <a:rPr lang="ar-LB" dirty="0"/>
            </a:br>
            <a:r>
              <a:rPr lang="ar-LB" dirty="0"/>
              <a:t>يَرْتَوِي مِنْهُ غَـلِـيـلِـي فِيكَ لا غَـيْـرُ رَجاي</a:t>
            </a:r>
            <a:endParaRPr lang="ar-KW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8E7F2-54E1-935A-8372-AD6F4AE4E1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264090"/>
            <a:ext cx="11887200" cy="2536319"/>
          </a:xfrm>
        </p:spPr>
        <p:txBody>
          <a:bodyPr>
            <a:noAutofit/>
          </a:bodyPr>
          <a:lstStyle/>
          <a:p>
            <a:r>
              <a:rPr lang="en-US" dirty="0"/>
              <a:t>Grant my longing to Your spirit and cover my sins</a:t>
            </a:r>
          </a:p>
          <a:p>
            <a:r>
              <a:rPr lang="en-US" dirty="0"/>
              <a:t>I will be then full because my hope is in You alone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24D076-BA67-EA63-3D14-585B0B1D87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Mil’u</a:t>
            </a:r>
            <a:r>
              <a:rPr lang="en-US" dirty="0"/>
              <a:t> </a:t>
            </a:r>
            <a:r>
              <a:rPr lang="en-US" dirty="0" err="1"/>
              <a:t>Rūḥika</a:t>
            </a:r>
            <a:r>
              <a:rPr lang="en-US" dirty="0"/>
              <a:t> </a:t>
            </a:r>
            <a:r>
              <a:rPr lang="en-US" dirty="0" err="1"/>
              <a:t>Shtiyāqī</a:t>
            </a:r>
            <a:r>
              <a:rPr lang="en-US" dirty="0"/>
              <a:t> </a:t>
            </a:r>
            <a:r>
              <a:rPr lang="en-US" dirty="0" err="1"/>
              <a:t>Habhu</a:t>
            </a:r>
            <a:r>
              <a:rPr lang="en-US" dirty="0"/>
              <a:t> </a:t>
            </a:r>
            <a:r>
              <a:rPr lang="en-US" dirty="0" err="1"/>
              <a:t>Lī</a:t>
            </a:r>
            <a:r>
              <a:rPr lang="en-US" dirty="0"/>
              <a:t> </a:t>
            </a:r>
            <a:r>
              <a:rPr lang="en-US" dirty="0" err="1"/>
              <a:t>waStur</a:t>
            </a:r>
            <a:r>
              <a:rPr lang="en-US" dirty="0"/>
              <a:t> </a:t>
            </a:r>
            <a:r>
              <a:rPr lang="en-US" dirty="0" err="1"/>
              <a:t>Khuṭāy</a:t>
            </a:r>
            <a:endParaRPr lang="en-US" dirty="0"/>
          </a:p>
          <a:p>
            <a:r>
              <a:rPr lang="en-US" dirty="0" err="1"/>
              <a:t>Yartawī</a:t>
            </a:r>
            <a:r>
              <a:rPr lang="en-US" dirty="0"/>
              <a:t> </a:t>
            </a:r>
            <a:r>
              <a:rPr lang="en-US" dirty="0" err="1"/>
              <a:t>Minhu</a:t>
            </a:r>
            <a:r>
              <a:rPr lang="en-US" dirty="0"/>
              <a:t> </a:t>
            </a:r>
            <a:r>
              <a:rPr lang="en-US" dirty="0" err="1"/>
              <a:t>Ghalīlī</a:t>
            </a:r>
            <a:r>
              <a:rPr lang="en-US" dirty="0"/>
              <a:t> </a:t>
            </a:r>
            <a:r>
              <a:rPr lang="en-US" dirty="0" err="1"/>
              <a:t>Fīka</a:t>
            </a:r>
            <a:r>
              <a:rPr lang="en-US" dirty="0"/>
              <a:t> </a:t>
            </a:r>
            <a:r>
              <a:rPr lang="en-US" dirty="0" err="1"/>
              <a:t>Lā</a:t>
            </a:r>
            <a:r>
              <a:rPr lang="en-US" dirty="0"/>
              <a:t> </a:t>
            </a:r>
            <a:r>
              <a:rPr lang="en-US" dirty="0" err="1"/>
              <a:t>Ghyra</a:t>
            </a:r>
            <a:r>
              <a:rPr lang="en-US" dirty="0"/>
              <a:t> </a:t>
            </a:r>
            <a:r>
              <a:rPr lang="en-US" dirty="0" err="1"/>
              <a:t>Rajāy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04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EBDD5-5EBE-F20A-9066-119CF21B0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6B2DD-33DE-7249-1E19-F2423756E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قَلْبِـيَ امْلَأْ رُوحَ حُبٍّ رُوحَ بِرٍّ وَسَلامْ</a:t>
            </a:r>
            <a:br>
              <a:rPr lang="ar-LB" dirty="0"/>
            </a:br>
            <a:r>
              <a:rPr lang="ar-LB" dirty="0"/>
              <a:t>رُوحَ إِيمانٍ وَصَبْـرٍ رُوحَ لُطْفٍ وَوِئامْ</a:t>
            </a:r>
            <a:endParaRPr lang="ar-KW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EFEFB4-CF80-8BFB-BE52-CBA14D37C6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318350"/>
            <a:ext cx="11887200" cy="2536319"/>
          </a:xfrm>
        </p:spPr>
        <p:txBody>
          <a:bodyPr>
            <a:noAutofit/>
          </a:bodyPr>
          <a:lstStyle/>
          <a:p>
            <a:r>
              <a:rPr lang="en-US" sz="3600" dirty="0"/>
              <a:t>Fill my heart with a spirit of love, righteousness, and peace</a:t>
            </a:r>
            <a:endParaRPr lang="ar-LB" sz="3600" dirty="0"/>
          </a:p>
          <a:p>
            <a:r>
              <a:rPr lang="en-US" sz="3600" dirty="0"/>
              <a:t>Spirit of faith and patience, of gentleness and harmony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6EF21-2617-0208-80BE-00224990E6C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Qalbiya</a:t>
            </a:r>
            <a:r>
              <a:rPr lang="en-US" dirty="0"/>
              <a:t> </a:t>
            </a:r>
            <a:r>
              <a:rPr lang="en-US" dirty="0" err="1"/>
              <a:t>Mla</a:t>
            </a:r>
            <a:r>
              <a:rPr lang="en-US" dirty="0"/>
              <a:t>’ </a:t>
            </a:r>
            <a:r>
              <a:rPr lang="en-US" dirty="0" err="1"/>
              <a:t>Rūḥa</a:t>
            </a:r>
            <a:r>
              <a:rPr lang="en-US" dirty="0"/>
              <a:t> </a:t>
            </a:r>
            <a:r>
              <a:rPr lang="en-US" dirty="0" err="1"/>
              <a:t>Ḥobbin</a:t>
            </a:r>
            <a:r>
              <a:rPr lang="en-US" dirty="0"/>
              <a:t> </a:t>
            </a:r>
            <a:r>
              <a:rPr lang="en-US" dirty="0" err="1"/>
              <a:t>Rūḥa</a:t>
            </a:r>
            <a:r>
              <a:rPr lang="en-US" dirty="0"/>
              <a:t> </a:t>
            </a:r>
            <a:r>
              <a:rPr lang="en-US" dirty="0" err="1"/>
              <a:t>Birrin</a:t>
            </a:r>
            <a:r>
              <a:rPr lang="en-US" dirty="0"/>
              <a:t> </a:t>
            </a:r>
            <a:r>
              <a:rPr lang="en-US" dirty="0" err="1"/>
              <a:t>waSalām</a:t>
            </a:r>
            <a:endParaRPr lang="en-US" dirty="0"/>
          </a:p>
          <a:p>
            <a:r>
              <a:rPr lang="en-US" dirty="0" err="1"/>
              <a:t>Rūḥa</a:t>
            </a:r>
            <a:r>
              <a:rPr lang="en-US" dirty="0"/>
              <a:t> ‘</a:t>
            </a:r>
            <a:r>
              <a:rPr lang="en-US" dirty="0" err="1"/>
              <a:t>Īmānin</a:t>
            </a:r>
            <a:r>
              <a:rPr lang="en-US" dirty="0"/>
              <a:t> </a:t>
            </a:r>
            <a:r>
              <a:rPr lang="en-US" dirty="0" err="1"/>
              <a:t>waṢabrin</a:t>
            </a:r>
            <a:r>
              <a:rPr lang="en-US" dirty="0"/>
              <a:t> </a:t>
            </a:r>
            <a:r>
              <a:rPr lang="en-US" dirty="0" err="1"/>
              <a:t>Rḥa</a:t>
            </a:r>
            <a:r>
              <a:rPr lang="en-US" dirty="0"/>
              <a:t> </a:t>
            </a:r>
            <a:r>
              <a:rPr lang="en-US" dirty="0" err="1"/>
              <a:t>Loṭfin</a:t>
            </a:r>
            <a:r>
              <a:rPr lang="en-US" dirty="0"/>
              <a:t> </a:t>
            </a:r>
            <a:r>
              <a:rPr lang="en-US" dirty="0" err="1"/>
              <a:t>waWi’ām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446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0B09D-84BF-E75C-F48D-2D571158F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132A3-72D1-C943-2976-4EE0F4337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مِلْءُ رُوحِكَ اشْتِيَاقِـي هَبْهُ لِـي وَاسْتُرْ خَطايْ</a:t>
            </a:r>
            <a:br>
              <a:rPr lang="ar-LB" dirty="0"/>
            </a:br>
            <a:r>
              <a:rPr lang="ar-LB" dirty="0"/>
              <a:t>يَرْتَوِي مِنْهُ غَـلِـيـلِـي فِيكَ لا غَـيْـرُ رَجاي</a:t>
            </a:r>
            <a:endParaRPr lang="ar-KW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883BA-5992-DE5D-5851-5B0023E876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264090"/>
            <a:ext cx="11887200" cy="2536319"/>
          </a:xfrm>
        </p:spPr>
        <p:txBody>
          <a:bodyPr>
            <a:noAutofit/>
          </a:bodyPr>
          <a:lstStyle/>
          <a:p>
            <a:r>
              <a:rPr lang="en-US" dirty="0"/>
              <a:t>Grant my longing to Your spirit and cover my sins</a:t>
            </a:r>
          </a:p>
          <a:p>
            <a:r>
              <a:rPr lang="en-US" dirty="0"/>
              <a:t>I will be then full because my hope is in You alone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F47AE0-302C-2E66-1105-A46AAD6E9A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Mil’u</a:t>
            </a:r>
            <a:r>
              <a:rPr lang="en-US" dirty="0"/>
              <a:t> </a:t>
            </a:r>
            <a:r>
              <a:rPr lang="en-US" dirty="0" err="1"/>
              <a:t>Rūḥika</a:t>
            </a:r>
            <a:r>
              <a:rPr lang="en-US" dirty="0"/>
              <a:t> </a:t>
            </a:r>
            <a:r>
              <a:rPr lang="en-US" dirty="0" err="1"/>
              <a:t>Shtiyāqī</a:t>
            </a:r>
            <a:r>
              <a:rPr lang="en-US" dirty="0"/>
              <a:t> </a:t>
            </a:r>
            <a:r>
              <a:rPr lang="en-US" dirty="0" err="1"/>
              <a:t>Habhu</a:t>
            </a:r>
            <a:r>
              <a:rPr lang="en-US" dirty="0"/>
              <a:t> </a:t>
            </a:r>
            <a:r>
              <a:rPr lang="en-US" dirty="0" err="1"/>
              <a:t>Lī</a:t>
            </a:r>
            <a:r>
              <a:rPr lang="en-US" dirty="0"/>
              <a:t> </a:t>
            </a:r>
            <a:r>
              <a:rPr lang="en-US" dirty="0" err="1"/>
              <a:t>waStur</a:t>
            </a:r>
            <a:r>
              <a:rPr lang="en-US" dirty="0"/>
              <a:t> </a:t>
            </a:r>
            <a:r>
              <a:rPr lang="en-US" dirty="0" err="1"/>
              <a:t>Khuṭāy</a:t>
            </a:r>
            <a:endParaRPr lang="en-US" dirty="0"/>
          </a:p>
          <a:p>
            <a:r>
              <a:rPr lang="en-US" dirty="0" err="1"/>
              <a:t>Yartawī</a:t>
            </a:r>
            <a:r>
              <a:rPr lang="en-US" dirty="0"/>
              <a:t> </a:t>
            </a:r>
            <a:r>
              <a:rPr lang="en-US" dirty="0" err="1"/>
              <a:t>Minhu</a:t>
            </a:r>
            <a:r>
              <a:rPr lang="en-US" dirty="0"/>
              <a:t> </a:t>
            </a:r>
            <a:r>
              <a:rPr lang="en-US" dirty="0" err="1"/>
              <a:t>Ghalīlī</a:t>
            </a:r>
            <a:r>
              <a:rPr lang="en-US" dirty="0"/>
              <a:t> </a:t>
            </a:r>
            <a:r>
              <a:rPr lang="en-US" dirty="0" err="1"/>
              <a:t>Fīka</a:t>
            </a:r>
            <a:r>
              <a:rPr lang="en-US" dirty="0"/>
              <a:t> </a:t>
            </a:r>
            <a:r>
              <a:rPr lang="en-US" dirty="0" err="1"/>
              <a:t>Lā</a:t>
            </a:r>
            <a:r>
              <a:rPr lang="en-US" dirty="0"/>
              <a:t> </a:t>
            </a:r>
            <a:r>
              <a:rPr lang="en-US" dirty="0" err="1"/>
              <a:t>Ghyra</a:t>
            </a:r>
            <a:r>
              <a:rPr lang="en-US" dirty="0"/>
              <a:t> </a:t>
            </a:r>
            <a:r>
              <a:rPr lang="en-US" dirty="0" err="1"/>
              <a:t>Rajāy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774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704FA-A24E-02E9-693C-CC72CFA5B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B3B89-918D-6F3E-0B46-FFB748C79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هَبْنِـي صَبْـرًا مَعْ أَناةٍ مَع تَعَفُّفٍّ نَبِيلْ</a:t>
            </a:r>
            <a:br>
              <a:rPr lang="ar-LB" dirty="0"/>
            </a:br>
            <a:r>
              <a:rPr lang="ar-LB" dirty="0"/>
              <a:t>لا حَياةَ لِـي بِغَيْـرِ رُوحِكَ السامِـي الجَلِيلْ</a:t>
            </a:r>
            <a:endParaRPr lang="ar-KW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72598E-91AB-5B05-6A2B-F73B19B87A2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264090"/>
            <a:ext cx="11887200" cy="2536319"/>
          </a:xfrm>
        </p:spPr>
        <p:txBody>
          <a:bodyPr>
            <a:noAutofit/>
          </a:bodyPr>
          <a:lstStyle/>
          <a:p>
            <a:r>
              <a:rPr lang="en-US" sz="4000" dirty="0"/>
              <a:t>Grant me patience, endurance and self-control</a:t>
            </a:r>
            <a:endParaRPr lang="ar-LB" sz="4000" dirty="0"/>
          </a:p>
          <a:p>
            <a:r>
              <a:rPr lang="en-US" sz="4000" dirty="0"/>
              <a:t>I cannot live without Your exalted and glorious Spirit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A973FC-E1D5-8848-919E-FD6D297070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Habnī</a:t>
            </a:r>
            <a:r>
              <a:rPr lang="en-US" dirty="0"/>
              <a:t> </a:t>
            </a:r>
            <a:r>
              <a:rPr lang="en-US" dirty="0" err="1"/>
              <a:t>Ṣabran</a:t>
            </a:r>
            <a:r>
              <a:rPr lang="en-US" dirty="0"/>
              <a:t> Ma` ‘</a:t>
            </a:r>
            <a:r>
              <a:rPr lang="en-US" dirty="0" err="1"/>
              <a:t>Anātin</a:t>
            </a:r>
            <a:r>
              <a:rPr lang="en-US" dirty="0"/>
              <a:t> Ma` </a:t>
            </a:r>
            <a:r>
              <a:rPr lang="en-US" dirty="0" err="1"/>
              <a:t>Ta`affufin</a:t>
            </a:r>
            <a:r>
              <a:rPr lang="en-US" dirty="0"/>
              <a:t> </a:t>
            </a:r>
            <a:r>
              <a:rPr lang="en-US" dirty="0" err="1"/>
              <a:t>Nabīl</a:t>
            </a:r>
            <a:endParaRPr lang="en-US" dirty="0"/>
          </a:p>
          <a:p>
            <a:r>
              <a:rPr lang="en-US" dirty="0" err="1"/>
              <a:t>Lā</a:t>
            </a:r>
            <a:r>
              <a:rPr lang="en-US" dirty="0"/>
              <a:t> </a:t>
            </a:r>
            <a:r>
              <a:rPr lang="en-US" dirty="0" err="1"/>
              <a:t>Ḥayāta</a:t>
            </a:r>
            <a:r>
              <a:rPr lang="en-US" dirty="0"/>
              <a:t> </a:t>
            </a:r>
            <a:r>
              <a:rPr lang="en-US" dirty="0" err="1"/>
              <a:t>Lī</a:t>
            </a:r>
            <a:r>
              <a:rPr lang="en-US" dirty="0"/>
              <a:t> </a:t>
            </a:r>
            <a:r>
              <a:rPr lang="en-US" dirty="0" err="1"/>
              <a:t>biGhayri</a:t>
            </a:r>
            <a:r>
              <a:rPr lang="en-US" dirty="0"/>
              <a:t> </a:t>
            </a:r>
            <a:r>
              <a:rPr lang="en-US" dirty="0" err="1"/>
              <a:t>Rūḥika</a:t>
            </a:r>
            <a:r>
              <a:rPr lang="en-US" dirty="0"/>
              <a:t> </a:t>
            </a:r>
            <a:r>
              <a:rPr lang="en-US" dirty="0" err="1"/>
              <a:t>SsāmīL</a:t>
            </a:r>
            <a:r>
              <a:rPr lang="en-US" dirty="0"/>
              <a:t> </a:t>
            </a:r>
            <a:r>
              <a:rPr lang="en-US" dirty="0" err="1"/>
              <a:t>Jalīl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50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A62F4-EEBA-4D7D-7F0A-BD2998957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AFA77-CDE8-0E30-58FE-3A8FDFC7A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مِلْءُ رُوحِكَ اشْتِيَاقِـي هَبْهُ لِـي وَاسْتُرْ خَطايْ</a:t>
            </a:r>
            <a:br>
              <a:rPr lang="ar-LB" dirty="0"/>
            </a:br>
            <a:r>
              <a:rPr lang="ar-LB" dirty="0"/>
              <a:t>يَرْتَوِي مِنْهُ غَـلِـيـلِـي فِيكَ لا غَـيْـرُ رَجاي</a:t>
            </a:r>
            <a:endParaRPr lang="ar-KW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FF35DA-CC3E-1A08-406F-5C2F9D2CA3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264090"/>
            <a:ext cx="11887200" cy="2536319"/>
          </a:xfrm>
        </p:spPr>
        <p:txBody>
          <a:bodyPr>
            <a:noAutofit/>
          </a:bodyPr>
          <a:lstStyle/>
          <a:p>
            <a:r>
              <a:rPr lang="en-US" dirty="0"/>
              <a:t>Grant my longing to Your spirit and cover my sins</a:t>
            </a:r>
          </a:p>
          <a:p>
            <a:r>
              <a:rPr lang="en-US" dirty="0"/>
              <a:t>I will be then full because my hope is in You alone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997E1C-4556-CD2F-7CFC-D87A9B78B9F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Mil’u</a:t>
            </a:r>
            <a:r>
              <a:rPr lang="en-US" dirty="0"/>
              <a:t> </a:t>
            </a:r>
            <a:r>
              <a:rPr lang="en-US" dirty="0" err="1"/>
              <a:t>Rūḥika</a:t>
            </a:r>
            <a:r>
              <a:rPr lang="en-US" dirty="0"/>
              <a:t> </a:t>
            </a:r>
            <a:r>
              <a:rPr lang="en-US" dirty="0" err="1"/>
              <a:t>Shtiyāqī</a:t>
            </a:r>
            <a:r>
              <a:rPr lang="en-US" dirty="0"/>
              <a:t> </a:t>
            </a:r>
            <a:r>
              <a:rPr lang="en-US" dirty="0" err="1"/>
              <a:t>Habhu</a:t>
            </a:r>
            <a:r>
              <a:rPr lang="en-US" dirty="0"/>
              <a:t> </a:t>
            </a:r>
            <a:r>
              <a:rPr lang="en-US" dirty="0" err="1"/>
              <a:t>Lī</a:t>
            </a:r>
            <a:r>
              <a:rPr lang="en-US" dirty="0"/>
              <a:t> </a:t>
            </a:r>
            <a:r>
              <a:rPr lang="en-US" dirty="0" err="1"/>
              <a:t>waStur</a:t>
            </a:r>
            <a:r>
              <a:rPr lang="en-US" dirty="0"/>
              <a:t> </a:t>
            </a:r>
            <a:r>
              <a:rPr lang="en-US" dirty="0" err="1"/>
              <a:t>Khuṭāy</a:t>
            </a:r>
            <a:endParaRPr lang="en-US" dirty="0"/>
          </a:p>
          <a:p>
            <a:r>
              <a:rPr lang="en-US" dirty="0" err="1"/>
              <a:t>Yartawī</a:t>
            </a:r>
            <a:r>
              <a:rPr lang="en-US" dirty="0"/>
              <a:t> </a:t>
            </a:r>
            <a:r>
              <a:rPr lang="en-US" dirty="0" err="1"/>
              <a:t>Minhu</a:t>
            </a:r>
            <a:r>
              <a:rPr lang="en-US" dirty="0"/>
              <a:t> </a:t>
            </a:r>
            <a:r>
              <a:rPr lang="en-US" dirty="0" err="1"/>
              <a:t>Ghalīlī</a:t>
            </a:r>
            <a:r>
              <a:rPr lang="en-US" dirty="0"/>
              <a:t> </a:t>
            </a:r>
            <a:r>
              <a:rPr lang="en-US" dirty="0" err="1"/>
              <a:t>Fīka</a:t>
            </a:r>
            <a:r>
              <a:rPr lang="en-US" dirty="0"/>
              <a:t> </a:t>
            </a:r>
            <a:r>
              <a:rPr lang="en-US" dirty="0" err="1"/>
              <a:t>Lā</a:t>
            </a:r>
            <a:r>
              <a:rPr lang="en-US" dirty="0"/>
              <a:t> </a:t>
            </a:r>
            <a:r>
              <a:rPr lang="en-US" dirty="0" err="1"/>
              <a:t>Ghyra</a:t>
            </a:r>
            <a:r>
              <a:rPr lang="en-US" dirty="0"/>
              <a:t> </a:t>
            </a:r>
            <a:r>
              <a:rPr lang="en-US" dirty="0" err="1"/>
              <a:t>Rajāy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203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‛0 - New Logo - Hymns Template - March 2022" id="{4E6DF174-2C03-4CB2-A817-869D2171CBCE}" vid="{C8F51161-6832-49CF-A882-0637476429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768</TotalTime>
  <Words>515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5_Office Theme</vt:lpstr>
      <vt:lpstr>يا إلهي لا رجاء لي سواك</vt:lpstr>
      <vt:lpstr>يا إِلَـهِـي يا إِلَـهِـي لا رَجاءَ لِي سِوَاكْ تَاقَ قَلْبِـي تَاقَ لُبِّـي أَنْ أَفُوزَ فـي رِضَاكْ</vt:lpstr>
      <vt:lpstr>مِلْءُ رُوحِكَ اشْتِيَاقِـي هَبْهُ لِـي وَاسْتُرْ خَطايْ يَرْتَوِي مِنْهُ غَـلِـيـلِـي فِيكَ لا غَـيْـرُ رَجاي</vt:lpstr>
      <vt:lpstr>أَنْتَ رَبـِّي نُورُ قَلْبِـي أَنْتَ حِصْنُ أَتْقِياكْ فَامْلَأَنْ يا رَبُّ قَلْبِـي رُوحَ قُدْسٍ مِنْ عُلاكْ</vt:lpstr>
      <vt:lpstr>مِلْءُ رُوحِكَ اشْتِيَاقِـي هَبْهُ لِـي وَاسْتُرْ خَطايْ يَرْتَوِي مِنْهُ غَـلِـيـلِـي فِيكَ لا غَـيْـرُ رَجاي</vt:lpstr>
      <vt:lpstr>قَلْبِـيَ امْلَأْ رُوحَ حُبٍّ رُوحَ بِرٍّ وَسَلامْ رُوحَ إِيمانٍ وَصَبْـرٍ رُوحَ لُطْفٍ وَوِئامْ</vt:lpstr>
      <vt:lpstr>مِلْءُ رُوحِكَ اشْتِيَاقِـي هَبْهُ لِـي وَاسْتُرْ خَطايْ يَرْتَوِي مِنْهُ غَـلِـيـلِـي فِيكَ لا غَـيْـرُ رَجاي</vt:lpstr>
      <vt:lpstr>هَبْنِـي صَبْـرًا مَعْ أَناةٍ مَع تَعَفُّفٍّ نَبِيلْ لا حَياةَ لِـي بِغَيْـرِ رُوحِكَ السامِـي الجَلِيلْ</vt:lpstr>
      <vt:lpstr>مِلْءُ رُوحِكَ اشْتِيَاقِـي هَبْهُ لِـي وَاسْتُرْ خَطايْ يَرْتَوِي مِنْهُ غَـلِـيـلِـي فِيكَ لا غَـيْـرُ رَجاي</vt:lpstr>
      <vt:lpstr>مِلْءُ رُوحِكَ اشْتِيَاقِـي هَبْهُ لِـي وَاسْتُرْ خَطايْ يَرْتَوِي مِنْهُ غَـلِـيـلِـي فِيكَ لا غَـيْـرُ رَجاي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Pascale Hage</cp:lastModifiedBy>
  <cp:revision>6</cp:revision>
  <dcterms:created xsi:type="dcterms:W3CDTF">2014-06-01T05:24:09Z</dcterms:created>
  <dcterms:modified xsi:type="dcterms:W3CDTF">2025-10-29T14:55:35Z</dcterms:modified>
  <cp:category/>
</cp:coreProperties>
</file>