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23"/>
  </p:notesMasterIdLst>
  <p:sldIdLst>
    <p:sldId id="328" r:id="rId2"/>
    <p:sldId id="327" r:id="rId3"/>
    <p:sldId id="346" r:id="rId4"/>
    <p:sldId id="366" r:id="rId5"/>
    <p:sldId id="367" r:id="rId6"/>
    <p:sldId id="345" r:id="rId7"/>
    <p:sldId id="349" r:id="rId8"/>
    <p:sldId id="350" r:id="rId9"/>
    <p:sldId id="351" r:id="rId10"/>
    <p:sldId id="352" r:id="rId11"/>
    <p:sldId id="353" r:id="rId12"/>
    <p:sldId id="354" r:id="rId13"/>
    <p:sldId id="370" r:id="rId14"/>
    <p:sldId id="369" r:id="rId15"/>
    <p:sldId id="368" r:id="rId16"/>
    <p:sldId id="355" r:id="rId17"/>
    <p:sldId id="356" r:id="rId18"/>
    <p:sldId id="360" r:id="rId19"/>
    <p:sldId id="361" r:id="rId20"/>
    <p:sldId id="362" r:id="rId21"/>
    <p:sldId id="318" r:id="rId2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E499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903"/>
    <p:restoredTop sz="94733"/>
  </p:normalViewPr>
  <p:slideViewPr>
    <p:cSldViewPr snapToGrid="0">
      <p:cViewPr varScale="1">
        <p:scale>
          <a:sx n="105" d="100"/>
          <a:sy n="105" d="100"/>
        </p:scale>
        <p:origin x="64" y="1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CD8623D-5339-724E-9623-8BBCD5B3ACFA}" type="datetimeFigureOut">
              <a:rPr lang="en-US" smtClean="0"/>
              <a:t>18/10/2025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4665104-698D-3E45-9587-EE2DADF66E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47074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75E0F34-1AED-4D0C-8212-7FCA0D38E70A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179214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Placeholder 1"/>
          <p:cNvSpPr>
            <a:spLocks noGrp="1"/>
          </p:cNvSpPr>
          <p:nvPr>
            <p:ph type="title"/>
          </p:nvPr>
        </p:nvSpPr>
        <p:spPr>
          <a:xfrm>
            <a:off x="152400" y="204518"/>
            <a:ext cx="11887200" cy="1033681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Autofit/>
          </a:bodyPr>
          <a:lstStyle>
            <a:lvl1pPr rtl="1">
              <a:lnSpc>
                <a:spcPct val="125000"/>
              </a:lnSpc>
              <a:defRPr sz="5400" b="1">
                <a:solidFill>
                  <a:srgbClr val="2D1493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152400" y="2289835"/>
            <a:ext cx="11887200" cy="830997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4800">
                <a:solidFill>
                  <a:srgbClr val="7030A0"/>
                </a:solidFill>
                <a:effectLst/>
                <a:latin typeface="+mn-lt"/>
              </a:defRPr>
            </a:lvl1pPr>
            <a:lvl2pPr marL="4572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2pPr>
            <a:lvl3pPr marL="9144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3pPr>
            <a:lvl4pPr marL="13716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4pPr>
            <a:lvl5pPr marL="18288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1"/>
          </p:nvPr>
        </p:nvSpPr>
        <p:spPr>
          <a:xfrm>
            <a:off x="152400" y="1314638"/>
            <a:ext cx="11887200" cy="919611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 algn="ctr">
              <a:lnSpc>
                <a:spcPct val="120000"/>
              </a:lnSpc>
              <a:spcBef>
                <a:spcPts val="0"/>
              </a:spcBef>
              <a:defRPr sz="4800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</a:defRPr>
            </a:lvl1pPr>
            <a:lvl2pPr algn="ctr">
              <a:defRPr/>
            </a:lvl2pPr>
            <a:lvl3pPr algn="ctr">
              <a:defRPr/>
            </a:lvl3pPr>
            <a:lvl4pPr algn="ctr">
              <a:defRPr/>
            </a:lvl4pPr>
            <a:lvl5pPr algn="ctr"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45" name="Picture 44" descr="Logo, company name&#10;&#10;Description automatically generated">
            <a:extLst>
              <a:ext uri="{FF2B5EF4-FFF2-40B4-BE49-F238E27FC236}">
                <a16:creationId xmlns:a16="http://schemas.microsoft.com/office/drawing/2014/main" id="{3E2E7442-BBB5-4751-58EA-E705E2FAF562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724400" y="5232369"/>
            <a:ext cx="2743200" cy="12432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95339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3A2FCE67-CD27-ECAA-D7F9-28C6F73A1345}"/>
              </a:ext>
            </a:extLst>
          </p:cNvPr>
          <p:cNvSpPr txBox="1">
            <a:spLocks/>
          </p:cNvSpPr>
          <p:nvPr userDrawn="1"/>
        </p:nvSpPr>
        <p:spPr>
          <a:xfrm>
            <a:off x="3021496" y="4655471"/>
            <a:ext cx="6149009" cy="731520"/>
          </a:xfrm>
          <a:prstGeom prst="rect">
            <a:avLst/>
          </a:prstGeom>
        </p:spPr>
        <p:txBody>
          <a:bodyPr vert="horz" wrap="none" lIns="91440" tIns="45720" rIns="91440" bIns="45720" rtlCol="0" anchor="ctr" anchorCtr="0">
            <a:normAutofit/>
          </a:bodyPr>
          <a:lstStyle>
            <a:lvl1pPr algn="ctr" defTabSz="457200" rtl="1" eaLnBrk="1" latinLnBrk="0" hangingPunct="1">
              <a:lnSpc>
                <a:spcPct val="125000"/>
              </a:lnSpc>
              <a:spcBef>
                <a:spcPct val="0"/>
              </a:spcBef>
              <a:buNone/>
              <a:defRPr sz="6600" b="1" kern="1200">
                <a:solidFill>
                  <a:srgbClr val="2D149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defRPr>
            </a:lvl1pPr>
          </a:lstStyle>
          <a:p>
            <a:r>
              <a:rPr lang="ar-KW" sz="3600" dirty="0"/>
              <a:t>مِـنَ الـتَّـعَـنِّـي إِلـى الـتَّـغَـنِّـي</a:t>
            </a:r>
            <a:endParaRPr lang="en-US" sz="3600" dirty="0"/>
          </a:p>
        </p:txBody>
      </p:sp>
      <p:sp>
        <p:nvSpPr>
          <p:cNvPr id="4" name="Text Placeholder 5">
            <a:extLst>
              <a:ext uri="{FF2B5EF4-FFF2-40B4-BE49-F238E27FC236}">
                <a16:creationId xmlns:a16="http://schemas.microsoft.com/office/drawing/2014/main" id="{2217A92D-546F-DEE6-621B-3B3F2CCABF24}"/>
              </a:ext>
            </a:extLst>
          </p:cNvPr>
          <p:cNvSpPr txBox="1">
            <a:spLocks/>
          </p:cNvSpPr>
          <p:nvPr userDrawn="1"/>
        </p:nvSpPr>
        <p:spPr>
          <a:xfrm>
            <a:off x="3021496" y="5743972"/>
            <a:ext cx="6149009" cy="731520"/>
          </a:xfrm>
          <a:prstGeom prst="rect">
            <a:avLst/>
          </a:prstGeom>
        </p:spPr>
        <p:txBody>
          <a:bodyPr vert="horz" wrap="none" anchor="ctr" anchorCtr="0">
            <a:normAutofit/>
          </a:bodyPr>
          <a:lstStyle>
            <a:lvl1pPr marL="0" indent="0" algn="ctr" defTabSz="457200" rtl="0" eaLnBrk="1" latinLnBrk="0" hangingPunct="1">
              <a:spcBef>
                <a:spcPts val="0"/>
              </a:spcBef>
              <a:buFont typeface="Arial" panose="020B0604020202020204" pitchFamily="34" charset="0"/>
              <a:buNone/>
              <a:defRPr sz="6600" b="1" kern="1200">
                <a:solidFill>
                  <a:srgbClr val="AA87F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 Light" panose="020F0302020204030204" pitchFamily="34" charset="0"/>
                <a:ea typeface="+mn-ea"/>
                <a:cs typeface="Arial" panose="020B0604020202020204" pitchFamily="34" charset="0"/>
              </a:defRPr>
            </a:lvl1pPr>
            <a:lvl2pPr marL="457200" indent="0" algn="l" defTabSz="4572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4000" b="1" kern="1200">
                <a:solidFill>
                  <a:schemeClr val="accent5">
                    <a:lumMod val="20000"/>
                    <a:lumOff val="80000"/>
                  </a:schemeClr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indent="0" algn="l" defTabSz="4572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4000" b="1" kern="1200">
                <a:solidFill>
                  <a:schemeClr val="accent5">
                    <a:lumMod val="20000"/>
                    <a:lumOff val="80000"/>
                  </a:schemeClr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indent="0" algn="l" defTabSz="4572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4000" b="1" kern="1200">
                <a:solidFill>
                  <a:schemeClr val="accent5">
                    <a:lumMod val="20000"/>
                    <a:lumOff val="80000"/>
                  </a:schemeClr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indent="0" algn="l" defTabSz="4572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4000" b="1" kern="1200">
                <a:solidFill>
                  <a:schemeClr val="accent5">
                    <a:lumMod val="20000"/>
                    <a:lumOff val="80000"/>
                  </a:schemeClr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200" dirty="0">
                <a:solidFill>
                  <a:srgbClr val="7030A0"/>
                </a:solidFill>
                <a:latin typeface="+mn-lt"/>
              </a:rPr>
              <a:t>From Hardship to Worship</a:t>
            </a:r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18F61878-27C2-DBB0-2B98-74E3BE1C939B}"/>
              </a:ext>
            </a:extLst>
          </p:cNvPr>
          <p:cNvSpPr txBox="1">
            <a:spLocks/>
          </p:cNvSpPr>
          <p:nvPr userDrawn="1"/>
        </p:nvSpPr>
        <p:spPr>
          <a:xfrm>
            <a:off x="3021496" y="5210893"/>
            <a:ext cx="6149009" cy="731520"/>
          </a:xfrm>
          <a:prstGeom prst="rect">
            <a:avLst/>
          </a:prstGeom>
        </p:spPr>
        <p:txBody>
          <a:bodyPr wrap="none" anchor="ctr" anchorCtr="0">
            <a:normAutofit/>
          </a:bodyPr>
          <a:lstStyle>
            <a:lvl1pPr marL="0" indent="0" algn="ctr" defTabSz="457200" rtl="0" eaLnBrk="1" latinLnBrk="0" hangingPunct="1">
              <a:lnSpc>
                <a:spcPct val="120000"/>
              </a:lnSpc>
              <a:spcBef>
                <a:spcPts val="0"/>
              </a:spcBef>
              <a:buFont typeface="Arial"/>
              <a:buNone/>
              <a:defRPr sz="6600" b="1" kern="1200">
                <a:solidFill>
                  <a:srgbClr val="3BEAF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 Light" panose="020F0302020204030204" pitchFamily="34" charset="0"/>
                <a:ea typeface="+mn-ea"/>
                <a:cs typeface="Arial" panose="020B0604020202020204" pitchFamily="34" charset="0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4000" b="1" kern="120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4000" b="1" kern="120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4000" b="1" kern="120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4000" b="1" kern="120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200" dirty="0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</a:rPr>
              <a:t>Mina </a:t>
            </a:r>
            <a:r>
              <a:rPr lang="en-US" sz="32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</a:rPr>
              <a:t>Ttaʻann</a:t>
            </a:r>
            <a:r>
              <a:rPr lang="en-US" sz="32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  <a:cs typeface="Calibri" panose="020F0502020204030204" pitchFamily="34" charset="0"/>
              </a:rPr>
              <a:t>ī</a:t>
            </a:r>
            <a:r>
              <a:rPr lang="en-US" sz="3200" dirty="0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  <a:cs typeface="Calibri" panose="020F0502020204030204" pitchFamily="34" charset="0"/>
              </a:rPr>
              <a:t> </a:t>
            </a:r>
            <a:r>
              <a:rPr lang="en-US" sz="32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  <a:cs typeface="Calibri" panose="020F0502020204030204" pitchFamily="34" charset="0"/>
              </a:rPr>
              <a:t>ʽElā</a:t>
            </a:r>
            <a:r>
              <a:rPr lang="en-US" sz="3200" dirty="0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  <a:cs typeface="Calibri" panose="020F0502020204030204" pitchFamily="34" charset="0"/>
              </a:rPr>
              <a:t> </a:t>
            </a:r>
            <a:r>
              <a:rPr lang="en-US" sz="32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  <a:cs typeface="Calibri" panose="020F0502020204030204" pitchFamily="34" charset="0"/>
              </a:rPr>
              <a:t>Ttaghannī</a:t>
            </a:r>
            <a:endParaRPr lang="en-US" sz="3200" dirty="0">
              <a:solidFill>
                <a:schemeClr val="tx2">
                  <a:lumMod val="60000"/>
                  <a:lumOff val="40000"/>
                </a:schemeClr>
              </a:solidFill>
              <a:latin typeface="+mn-lt"/>
            </a:endParaRPr>
          </a:p>
        </p:txBody>
      </p:sp>
      <p:pic>
        <p:nvPicPr>
          <p:cNvPr id="6" name="Picture 5" descr="Logo, company name&#10;&#10;Description automatically generated">
            <a:extLst>
              <a:ext uri="{FF2B5EF4-FFF2-40B4-BE49-F238E27FC236}">
                <a16:creationId xmlns:a16="http://schemas.microsoft.com/office/drawing/2014/main" id="{DD338D0B-D1B5-359C-E078-02957C0BAE97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3770906" y="1604341"/>
            <a:ext cx="4650188" cy="2155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96287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ext Placeholder 5">
            <a:extLst>
              <a:ext uri="{FF2B5EF4-FFF2-40B4-BE49-F238E27FC236}">
                <a16:creationId xmlns:a16="http://schemas.microsoft.com/office/drawing/2014/main" id="{6249040E-281E-931E-6998-3D78578B37BA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6202680" y="5686722"/>
            <a:ext cx="5852160" cy="640080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3200" b="0">
                <a:solidFill>
                  <a:srgbClr val="7030A0"/>
                </a:solidFill>
                <a:effectLst/>
                <a:latin typeface="+mn-lt"/>
              </a:defRPr>
            </a:lvl1pPr>
            <a:lvl2pPr marL="4572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2pPr>
            <a:lvl3pPr marL="9144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3pPr>
            <a:lvl4pPr marL="13716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4pPr>
            <a:lvl5pPr marL="18288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8">
            <a:extLst>
              <a:ext uri="{FF2B5EF4-FFF2-40B4-BE49-F238E27FC236}">
                <a16:creationId xmlns:a16="http://schemas.microsoft.com/office/drawing/2014/main" id="{7395F3F3-41C6-3288-0CB0-9BD781ACD63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202680" y="4948250"/>
            <a:ext cx="5852160" cy="640080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 algn="ctr">
              <a:lnSpc>
                <a:spcPct val="120000"/>
              </a:lnSpc>
              <a:spcBef>
                <a:spcPts val="0"/>
              </a:spcBef>
              <a:defRPr sz="3200" b="0">
                <a:solidFill>
                  <a:schemeClr val="tx2">
                    <a:lumMod val="60000"/>
                    <a:lumOff val="40000"/>
                  </a:schemeClr>
                </a:solidFill>
                <a:effectLst/>
                <a:latin typeface="+mn-lt"/>
              </a:defRPr>
            </a:lvl1pPr>
            <a:lvl2pPr algn="ctr">
              <a:defRPr/>
            </a:lvl2pPr>
            <a:lvl3pPr algn="ctr">
              <a:defRPr/>
            </a:lvl3pPr>
            <a:lvl4pPr algn="ctr">
              <a:defRPr/>
            </a:lvl4pPr>
            <a:lvl5pPr algn="ctr"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7" name="Text Placeholder 5">
            <a:extLst>
              <a:ext uri="{FF2B5EF4-FFF2-40B4-BE49-F238E27FC236}">
                <a16:creationId xmlns:a16="http://schemas.microsoft.com/office/drawing/2014/main" id="{696C5663-9696-5414-BFD5-CF7AD4601B6C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152400" y="5686722"/>
            <a:ext cx="5852160" cy="640080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3200" b="0">
                <a:solidFill>
                  <a:srgbClr val="7030A0"/>
                </a:solidFill>
                <a:effectLst/>
                <a:latin typeface="+mn-lt"/>
              </a:defRPr>
            </a:lvl1pPr>
            <a:lvl2pPr marL="4572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2pPr>
            <a:lvl3pPr marL="9144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3pPr>
            <a:lvl4pPr marL="13716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4pPr>
            <a:lvl5pPr marL="18288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8" name="Text Placeholder 8">
            <a:extLst>
              <a:ext uri="{FF2B5EF4-FFF2-40B4-BE49-F238E27FC236}">
                <a16:creationId xmlns:a16="http://schemas.microsoft.com/office/drawing/2014/main" id="{E6250DDF-8ECE-3C88-5ED4-BC9484050AD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52400" y="4948250"/>
            <a:ext cx="5852160" cy="640080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 algn="ctr">
              <a:lnSpc>
                <a:spcPct val="120000"/>
              </a:lnSpc>
              <a:spcBef>
                <a:spcPts val="0"/>
              </a:spcBef>
              <a:defRPr sz="3200" b="0">
                <a:solidFill>
                  <a:schemeClr val="tx2">
                    <a:lumMod val="60000"/>
                    <a:lumOff val="40000"/>
                  </a:schemeClr>
                </a:solidFill>
                <a:effectLst/>
                <a:latin typeface="+mn-lt"/>
              </a:defRPr>
            </a:lvl1pPr>
            <a:lvl2pPr algn="ctr">
              <a:defRPr/>
            </a:lvl2pPr>
            <a:lvl3pPr algn="ctr">
              <a:defRPr/>
            </a:lvl3pPr>
            <a:lvl4pPr algn="ctr">
              <a:defRPr/>
            </a:lvl4pPr>
            <a:lvl5pPr algn="ctr"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1" name="Text Placeholder 8">
            <a:extLst>
              <a:ext uri="{FF2B5EF4-FFF2-40B4-BE49-F238E27FC236}">
                <a16:creationId xmlns:a16="http://schemas.microsoft.com/office/drawing/2014/main" id="{5ED0B3E0-EE3E-7C20-FD52-4B9F5FC49F9E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202680" y="4202952"/>
            <a:ext cx="5852160" cy="640080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 algn="ctr" rtl="1">
              <a:lnSpc>
                <a:spcPct val="120000"/>
              </a:lnSpc>
              <a:spcBef>
                <a:spcPts val="0"/>
              </a:spcBef>
              <a:defRPr sz="3200" b="0">
                <a:solidFill>
                  <a:srgbClr val="2D149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algn="ctr">
              <a:defRPr/>
            </a:lvl2pPr>
            <a:lvl3pPr algn="ctr">
              <a:defRPr/>
            </a:lvl3pPr>
            <a:lvl4pPr algn="ctr">
              <a:defRPr/>
            </a:lvl4pPr>
            <a:lvl5pPr algn="ctr"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2" name="Text Placeholder 8">
            <a:extLst>
              <a:ext uri="{FF2B5EF4-FFF2-40B4-BE49-F238E27FC236}">
                <a16:creationId xmlns:a16="http://schemas.microsoft.com/office/drawing/2014/main" id="{A8219190-1E89-BF24-C445-6752CF44E7F6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152400" y="4202952"/>
            <a:ext cx="5852160" cy="640080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 algn="ctr" rtl="1">
              <a:lnSpc>
                <a:spcPct val="120000"/>
              </a:lnSpc>
              <a:spcBef>
                <a:spcPts val="0"/>
              </a:spcBef>
              <a:defRPr sz="3200" b="0">
                <a:solidFill>
                  <a:srgbClr val="2D149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algn="ctr">
              <a:defRPr/>
            </a:lvl2pPr>
            <a:lvl3pPr algn="ctr">
              <a:defRPr/>
            </a:lvl3pPr>
            <a:lvl4pPr algn="ctr">
              <a:defRPr/>
            </a:lvl4pPr>
            <a:lvl5pPr algn="ctr"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9" name="Text Placeholder 5">
            <a:extLst>
              <a:ext uri="{FF2B5EF4-FFF2-40B4-BE49-F238E27FC236}">
                <a16:creationId xmlns:a16="http://schemas.microsoft.com/office/drawing/2014/main" id="{3DBB080D-5F07-C696-8723-8F942760662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6202680" y="2015072"/>
            <a:ext cx="5852160" cy="640080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3200" b="0">
                <a:solidFill>
                  <a:srgbClr val="7030A0"/>
                </a:solidFill>
                <a:effectLst/>
                <a:latin typeface="+mn-lt"/>
              </a:defRPr>
            </a:lvl1pPr>
            <a:lvl2pPr marL="4572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2pPr>
            <a:lvl3pPr marL="9144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3pPr>
            <a:lvl4pPr marL="13716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4pPr>
            <a:lvl5pPr marL="18288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0" name="Text Placeholder 8">
            <a:extLst>
              <a:ext uri="{FF2B5EF4-FFF2-40B4-BE49-F238E27FC236}">
                <a16:creationId xmlns:a16="http://schemas.microsoft.com/office/drawing/2014/main" id="{775F464C-F8CE-07F4-5C02-6B5A9B50BA35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6202680" y="1253490"/>
            <a:ext cx="5852160" cy="640080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 algn="ctr">
              <a:lnSpc>
                <a:spcPct val="120000"/>
              </a:lnSpc>
              <a:spcBef>
                <a:spcPts val="0"/>
              </a:spcBef>
              <a:defRPr sz="3200" b="0">
                <a:solidFill>
                  <a:schemeClr val="tx2">
                    <a:lumMod val="60000"/>
                    <a:lumOff val="40000"/>
                  </a:schemeClr>
                </a:solidFill>
                <a:effectLst/>
                <a:latin typeface="+mn-lt"/>
              </a:defRPr>
            </a:lvl1pPr>
            <a:lvl2pPr algn="ctr">
              <a:defRPr/>
            </a:lvl2pPr>
            <a:lvl3pPr algn="ctr">
              <a:defRPr/>
            </a:lvl3pPr>
            <a:lvl4pPr algn="ctr">
              <a:defRPr/>
            </a:lvl4pPr>
            <a:lvl5pPr algn="ctr"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1" name="Text Placeholder 5">
            <a:extLst>
              <a:ext uri="{FF2B5EF4-FFF2-40B4-BE49-F238E27FC236}">
                <a16:creationId xmlns:a16="http://schemas.microsoft.com/office/drawing/2014/main" id="{D278A950-559B-4F07-CA26-1050A1C8F664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152400" y="2015072"/>
            <a:ext cx="5852160" cy="640080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3200" b="0">
                <a:solidFill>
                  <a:srgbClr val="7030A0"/>
                </a:solidFill>
                <a:effectLst/>
                <a:latin typeface="+mn-lt"/>
              </a:defRPr>
            </a:lvl1pPr>
            <a:lvl2pPr marL="4572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2pPr>
            <a:lvl3pPr marL="9144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3pPr>
            <a:lvl4pPr marL="13716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4pPr>
            <a:lvl5pPr marL="18288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2" name="Text Placeholder 8">
            <a:extLst>
              <a:ext uri="{FF2B5EF4-FFF2-40B4-BE49-F238E27FC236}">
                <a16:creationId xmlns:a16="http://schemas.microsoft.com/office/drawing/2014/main" id="{E703D6CE-9D16-3861-6905-4083ED82E004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152400" y="1253490"/>
            <a:ext cx="5852160" cy="640080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 algn="ctr">
              <a:lnSpc>
                <a:spcPct val="120000"/>
              </a:lnSpc>
              <a:spcBef>
                <a:spcPts val="0"/>
              </a:spcBef>
              <a:defRPr sz="3200" b="0">
                <a:solidFill>
                  <a:schemeClr val="tx2">
                    <a:lumMod val="60000"/>
                    <a:lumOff val="40000"/>
                  </a:schemeClr>
                </a:solidFill>
                <a:effectLst/>
                <a:latin typeface="+mn-lt"/>
              </a:defRPr>
            </a:lvl1pPr>
            <a:lvl2pPr algn="ctr">
              <a:defRPr/>
            </a:lvl2pPr>
            <a:lvl3pPr algn="ctr">
              <a:defRPr/>
            </a:lvl3pPr>
            <a:lvl4pPr algn="ctr">
              <a:defRPr/>
            </a:lvl4pPr>
            <a:lvl5pPr algn="ctr"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3" name="Text Placeholder 8">
            <a:extLst>
              <a:ext uri="{FF2B5EF4-FFF2-40B4-BE49-F238E27FC236}">
                <a16:creationId xmlns:a16="http://schemas.microsoft.com/office/drawing/2014/main" id="{900A32F2-91B9-6A1F-33D2-FA68AA8BE6E7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6197252" y="520718"/>
            <a:ext cx="5852160" cy="640080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 algn="ctr" rtl="1">
              <a:lnSpc>
                <a:spcPct val="120000"/>
              </a:lnSpc>
              <a:spcBef>
                <a:spcPts val="0"/>
              </a:spcBef>
              <a:defRPr sz="3200" b="0">
                <a:solidFill>
                  <a:srgbClr val="2D149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algn="ctr">
              <a:defRPr/>
            </a:lvl2pPr>
            <a:lvl3pPr algn="ctr">
              <a:defRPr/>
            </a:lvl3pPr>
            <a:lvl4pPr algn="ctr">
              <a:defRPr/>
            </a:lvl4pPr>
            <a:lvl5pPr algn="ctr"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4" name="Text Placeholder 8">
            <a:extLst>
              <a:ext uri="{FF2B5EF4-FFF2-40B4-BE49-F238E27FC236}">
                <a16:creationId xmlns:a16="http://schemas.microsoft.com/office/drawing/2014/main" id="{455E1E7D-220F-9023-2BB3-DF2A77F37A8B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152400" y="520718"/>
            <a:ext cx="5852160" cy="640080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 algn="ctr" rtl="1">
              <a:lnSpc>
                <a:spcPct val="120000"/>
              </a:lnSpc>
              <a:spcBef>
                <a:spcPts val="0"/>
              </a:spcBef>
              <a:defRPr sz="3200" b="0">
                <a:solidFill>
                  <a:srgbClr val="2D149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algn="ctr">
              <a:defRPr/>
            </a:lvl2pPr>
            <a:lvl3pPr algn="ctr">
              <a:defRPr/>
            </a:lvl3pPr>
            <a:lvl4pPr algn="ctr">
              <a:defRPr/>
            </a:lvl4pPr>
            <a:lvl5pPr algn="ctr"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18" name="Picture 17" descr="Logo, company name&#10;&#10;Description automatically generated">
            <a:extLst>
              <a:ext uri="{FF2B5EF4-FFF2-40B4-BE49-F238E27FC236}">
                <a16:creationId xmlns:a16="http://schemas.microsoft.com/office/drawing/2014/main" id="{FFFE973C-03E2-6D25-DBF3-DC6DE00825FD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724400" y="2807364"/>
            <a:ext cx="2743200" cy="12432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83977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Placeholder 1"/>
          <p:cNvSpPr>
            <a:spLocks noGrp="1"/>
          </p:cNvSpPr>
          <p:nvPr>
            <p:ph type="title"/>
          </p:nvPr>
        </p:nvSpPr>
        <p:spPr>
          <a:xfrm>
            <a:off x="152400" y="204518"/>
            <a:ext cx="11887200" cy="1033681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Autofit/>
          </a:bodyPr>
          <a:lstStyle>
            <a:lvl1pPr rtl="1">
              <a:lnSpc>
                <a:spcPct val="125000"/>
              </a:lnSpc>
              <a:defRPr sz="5400" b="1">
                <a:solidFill>
                  <a:srgbClr val="2D1493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152400" y="1914055"/>
            <a:ext cx="11887200" cy="830997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4800">
                <a:solidFill>
                  <a:srgbClr val="7030A0"/>
                </a:solidFill>
                <a:effectLst/>
                <a:latin typeface="+mn-lt"/>
              </a:defRPr>
            </a:lvl1pPr>
            <a:lvl2pPr marL="4572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2pPr>
            <a:lvl3pPr marL="9144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3pPr>
            <a:lvl4pPr marL="13716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4pPr>
            <a:lvl5pPr marL="18288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1"/>
          </p:nvPr>
        </p:nvSpPr>
        <p:spPr>
          <a:xfrm>
            <a:off x="152400" y="1151800"/>
            <a:ext cx="11887200" cy="919611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 algn="ctr">
              <a:lnSpc>
                <a:spcPct val="120000"/>
              </a:lnSpc>
              <a:spcBef>
                <a:spcPts val="0"/>
              </a:spcBef>
              <a:defRPr sz="4800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</a:defRPr>
            </a:lvl1pPr>
            <a:lvl2pPr algn="ctr">
              <a:defRPr/>
            </a:lvl2pPr>
            <a:lvl3pPr algn="ctr">
              <a:defRPr/>
            </a:lvl3pPr>
            <a:lvl4pPr algn="ctr">
              <a:defRPr/>
            </a:lvl4pPr>
            <a:lvl5pPr algn="ctr"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1" name="Text Placeholder 5">
            <a:extLst>
              <a:ext uri="{FF2B5EF4-FFF2-40B4-BE49-F238E27FC236}">
                <a16:creationId xmlns:a16="http://schemas.microsoft.com/office/drawing/2014/main" id="{6249040E-281E-931E-6998-3D78578B37BA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6172200" y="6050280"/>
            <a:ext cx="5852160" cy="640080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3200" b="0">
                <a:solidFill>
                  <a:srgbClr val="7030A0"/>
                </a:solidFill>
                <a:effectLst/>
                <a:latin typeface="+mn-lt"/>
              </a:defRPr>
            </a:lvl1pPr>
            <a:lvl2pPr marL="4572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2pPr>
            <a:lvl3pPr marL="9144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3pPr>
            <a:lvl4pPr marL="13716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4pPr>
            <a:lvl5pPr marL="18288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8">
            <a:extLst>
              <a:ext uri="{FF2B5EF4-FFF2-40B4-BE49-F238E27FC236}">
                <a16:creationId xmlns:a16="http://schemas.microsoft.com/office/drawing/2014/main" id="{7395F3F3-41C6-3288-0CB0-9BD781ACD63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172200" y="5318760"/>
            <a:ext cx="5852160" cy="640080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 algn="ctr">
              <a:lnSpc>
                <a:spcPct val="120000"/>
              </a:lnSpc>
              <a:spcBef>
                <a:spcPts val="0"/>
              </a:spcBef>
              <a:defRPr sz="3200" b="0">
                <a:solidFill>
                  <a:schemeClr val="tx2">
                    <a:lumMod val="60000"/>
                    <a:lumOff val="40000"/>
                  </a:schemeClr>
                </a:solidFill>
                <a:effectLst/>
                <a:latin typeface="+mn-lt"/>
              </a:defRPr>
            </a:lvl1pPr>
            <a:lvl2pPr algn="ctr">
              <a:defRPr/>
            </a:lvl2pPr>
            <a:lvl3pPr algn="ctr">
              <a:defRPr/>
            </a:lvl3pPr>
            <a:lvl4pPr algn="ctr">
              <a:defRPr/>
            </a:lvl4pPr>
            <a:lvl5pPr algn="ctr"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7" name="Text Placeholder 5">
            <a:extLst>
              <a:ext uri="{FF2B5EF4-FFF2-40B4-BE49-F238E27FC236}">
                <a16:creationId xmlns:a16="http://schemas.microsoft.com/office/drawing/2014/main" id="{696C5663-9696-5414-BFD5-CF7AD4601B6C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152400" y="6050280"/>
            <a:ext cx="5852160" cy="640080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3200" b="0">
                <a:solidFill>
                  <a:srgbClr val="7030A0"/>
                </a:solidFill>
                <a:effectLst/>
                <a:latin typeface="+mn-lt"/>
              </a:defRPr>
            </a:lvl1pPr>
            <a:lvl2pPr marL="4572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2pPr>
            <a:lvl3pPr marL="9144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3pPr>
            <a:lvl4pPr marL="13716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4pPr>
            <a:lvl5pPr marL="18288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8" name="Text Placeholder 8">
            <a:extLst>
              <a:ext uri="{FF2B5EF4-FFF2-40B4-BE49-F238E27FC236}">
                <a16:creationId xmlns:a16="http://schemas.microsoft.com/office/drawing/2014/main" id="{E6250DDF-8ECE-3C88-5ED4-BC9484050AD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52400" y="5318760"/>
            <a:ext cx="5852160" cy="640080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 algn="ctr">
              <a:lnSpc>
                <a:spcPct val="120000"/>
              </a:lnSpc>
              <a:spcBef>
                <a:spcPts val="0"/>
              </a:spcBef>
              <a:defRPr sz="3200" b="0">
                <a:solidFill>
                  <a:schemeClr val="tx2">
                    <a:lumMod val="60000"/>
                    <a:lumOff val="40000"/>
                  </a:schemeClr>
                </a:solidFill>
                <a:effectLst/>
                <a:latin typeface="+mn-lt"/>
              </a:defRPr>
            </a:lvl1pPr>
            <a:lvl2pPr algn="ctr">
              <a:defRPr/>
            </a:lvl2pPr>
            <a:lvl3pPr algn="ctr">
              <a:defRPr/>
            </a:lvl3pPr>
            <a:lvl4pPr algn="ctr">
              <a:defRPr/>
            </a:lvl4pPr>
            <a:lvl5pPr algn="ctr"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1" name="Text Placeholder 8">
            <a:extLst>
              <a:ext uri="{FF2B5EF4-FFF2-40B4-BE49-F238E27FC236}">
                <a16:creationId xmlns:a16="http://schemas.microsoft.com/office/drawing/2014/main" id="{5ED0B3E0-EE3E-7C20-FD52-4B9F5FC49F9E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172200" y="4587240"/>
            <a:ext cx="5852160" cy="640080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 algn="ctr" rtl="1">
              <a:lnSpc>
                <a:spcPct val="120000"/>
              </a:lnSpc>
              <a:spcBef>
                <a:spcPts val="0"/>
              </a:spcBef>
              <a:defRPr sz="3200" b="0">
                <a:solidFill>
                  <a:srgbClr val="2D149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algn="ctr">
              <a:defRPr/>
            </a:lvl2pPr>
            <a:lvl3pPr algn="ctr">
              <a:defRPr/>
            </a:lvl3pPr>
            <a:lvl4pPr algn="ctr">
              <a:defRPr/>
            </a:lvl4pPr>
            <a:lvl5pPr algn="ctr"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2" name="Text Placeholder 8">
            <a:extLst>
              <a:ext uri="{FF2B5EF4-FFF2-40B4-BE49-F238E27FC236}">
                <a16:creationId xmlns:a16="http://schemas.microsoft.com/office/drawing/2014/main" id="{A8219190-1E89-BF24-C445-6752CF44E7F6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152400" y="4587240"/>
            <a:ext cx="5852160" cy="640080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 algn="ctr" rtl="1">
              <a:lnSpc>
                <a:spcPct val="120000"/>
              </a:lnSpc>
              <a:spcBef>
                <a:spcPts val="0"/>
              </a:spcBef>
              <a:defRPr sz="3200" b="0">
                <a:solidFill>
                  <a:srgbClr val="2D149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algn="ctr">
              <a:defRPr/>
            </a:lvl2pPr>
            <a:lvl3pPr algn="ctr">
              <a:defRPr/>
            </a:lvl3pPr>
            <a:lvl4pPr algn="ctr">
              <a:defRPr/>
            </a:lvl4pPr>
            <a:lvl5pPr algn="ctr"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13" name="Picture 12" descr="Logo, company name&#10;&#10;Description automatically generated">
            <a:extLst>
              <a:ext uri="{FF2B5EF4-FFF2-40B4-BE49-F238E27FC236}">
                <a16:creationId xmlns:a16="http://schemas.microsoft.com/office/drawing/2014/main" id="{F770C13F-E62C-9870-D3A5-C4E9CA98826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724400" y="3070093"/>
            <a:ext cx="2743200" cy="12432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84132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Placeholder 1"/>
          <p:cNvSpPr>
            <a:spLocks noGrp="1"/>
          </p:cNvSpPr>
          <p:nvPr>
            <p:ph type="title"/>
          </p:nvPr>
        </p:nvSpPr>
        <p:spPr>
          <a:xfrm>
            <a:off x="152400" y="204518"/>
            <a:ext cx="11887200" cy="1033681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Autofit/>
          </a:bodyPr>
          <a:lstStyle>
            <a:lvl1pPr rtl="1">
              <a:lnSpc>
                <a:spcPct val="125000"/>
              </a:lnSpc>
              <a:defRPr sz="5400" b="1">
                <a:solidFill>
                  <a:srgbClr val="2D1493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152400" y="1914055"/>
            <a:ext cx="11887200" cy="830997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4800">
                <a:solidFill>
                  <a:srgbClr val="7030A0"/>
                </a:solidFill>
                <a:effectLst/>
                <a:latin typeface="+mn-lt"/>
              </a:defRPr>
            </a:lvl1pPr>
            <a:lvl2pPr marL="4572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2pPr>
            <a:lvl3pPr marL="9144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3pPr>
            <a:lvl4pPr marL="13716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4pPr>
            <a:lvl5pPr marL="18288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1"/>
          </p:nvPr>
        </p:nvSpPr>
        <p:spPr>
          <a:xfrm>
            <a:off x="152400" y="1151800"/>
            <a:ext cx="11887200" cy="919611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 algn="ctr">
              <a:lnSpc>
                <a:spcPct val="120000"/>
              </a:lnSpc>
              <a:spcBef>
                <a:spcPts val="0"/>
              </a:spcBef>
              <a:defRPr sz="4800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</a:defRPr>
            </a:lvl1pPr>
            <a:lvl2pPr algn="ctr">
              <a:defRPr/>
            </a:lvl2pPr>
            <a:lvl3pPr algn="ctr">
              <a:defRPr/>
            </a:lvl3pPr>
            <a:lvl4pPr algn="ctr">
              <a:defRPr/>
            </a:lvl4pPr>
            <a:lvl5pPr algn="ctr"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1" name="Text Placeholder 5">
            <a:extLst>
              <a:ext uri="{FF2B5EF4-FFF2-40B4-BE49-F238E27FC236}">
                <a16:creationId xmlns:a16="http://schemas.microsoft.com/office/drawing/2014/main" id="{6249040E-281E-931E-6998-3D78578B37BA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160020" y="6050280"/>
            <a:ext cx="11871960" cy="640080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3200" b="0">
                <a:solidFill>
                  <a:srgbClr val="7030A0"/>
                </a:solidFill>
                <a:effectLst/>
                <a:latin typeface="+mn-lt"/>
              </a:defRPr>
            </a:lvl1pPr>
            <a:lvl2pPr marL="4572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2pPr>
            <a:lvl3pPr marL="9144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3pPr>
            <a:lvl4pPr marL="13716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4pPr>
            <a:lvl5pPr marL="18288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8">
            <a:extLst>
              <a:ext uri="{FF2B5EF4-FFF2-40B4-BE49-F238E27FC236}">
                <a16:creationId xmlns:a16="http://schemas.microsoft.com/office/drawing/2014/main" id="{7395F3F3-41C6-3288-0CB0-9BD781ACD63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60020" y="5318760"/>
            <a:ext cx="11871960" cy="640080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 algn="ctr">
              <a:lnSpc>
                <a:spcPct val="120000"/>
              </a:lnSpc>
              <a:spcBef>
                <a:spcPts val="0"/>
              </a:spcBef>
              <a:defRPr sz="3200" b="0">
                <a:solidFill>
                  <a:schemeClr val="tx2">
                    <a:lumMod val="60000"/>
                    <a:lumOff val="40000"/>
                  </a:schemeClr>
                </a:solidFill>
                <a:effectLst/>
                <a:latin typeface="+mn-lt"/>
              </a:defRPr>
            </a:lvl1pPr>
            <a:lvl2pPr algn="ctr">
              <a:defRPr/>
            </a:lvl2pPr>
            <a:lvl3pPr algn="ctr">
              <a:defRPr/>
            </a:lvl3pPr>
            <a:lvl4pPr algn="ctr">
              <a:defRPr/>
            </a:lvl4pPr>
            <a:lvl5pPr algn="ctr"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1" name="Text Placeholder 8">
            <a:extLst>
              <a:ext uri="{FF2B5EF4-FFF2-40B4-BE49-F238E27FC236}">
                <a16:creationId xmlns:a16="http://schemas.microsoft.com/office/drawing/2014/main" id="{5ED0B3E0-EE3E-7C20-FD52-4B9F5FC49F9E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160020" y="4587240"/>
            <a:ext cx="11871960" cy="640080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 algn="ctr" rtl="1">
              <a:lnSpc>
                <a:spcPct val="120000"/>
              </a:lnSpc>
              <a:spcBef>
                <a:spcPts val="0"/>
              </a:spcBef>
              <a:defRPr sz="3200" b="0">
                <a:solidFill>
                  <a:srgbClr val="2D149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algn="ctr">
              <a:defRPr/>
            </a:lvl2pPr>
            <a:lvl3pPr algn="ctr">
              <a:defRPr/>
            </a:lvl3pPr>
            <a:lvl4pPr algn="ctr">
              <a:defRPr/>
            </a:lvl4pPr>
            <a:lvl5pPr algn="ctr"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13" name="Picture 12" descr="Logo, company name&#10;&#10;Description automatically generated">
            <a:extLst>
              <a:ext uri="{FF2B5EF4-FFF2-40B4-BE49-F238E27FC236}">
                <a16:creationId xmlns:a16="http://schemas.microsoft.com/office/drawing/2014/main" id="{F770C13F-E62C-9870-D3A5-C4E9CA98826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724400" y="3070093"/>
            <a:ext cx="2743200" cy="12432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787973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ymns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Placeholder 1"/>
          <p:cNvSpPr>
            <a:spLocks noGrp="1"/>
          </p:cNvSpPr>
          <p:nvPr>
            <p:ph type="title"/>
          </p:nvPr>
        </p:nvSpPr>
        <p:spPr>
          <a:xfrm>
            <a:off x="0" y="116491"/>
            <a:ext cx="12192000" cy="2532176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>
            <a:lvl1pPr rtl="1">
              <a:lnSpc>
                <a:spcPct val="120000"/>
              </a:lnSpc>
              <a:defRPr sz="6600" b="0" i="0">
                <a:solidFill>
                  <a:srgbClr val="2D149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0" y="5052672"/>
            <a:ext cx="12192000" cy="1676635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4400" b="0" i="0">
                <a:solidFill>
                  <a:srgbClr val="7030A0"/>
                </a:solidFill>
                <a:effectLst/>
                <a:latin typeface="+mn-lt"/>
              </a:defRPr>
            </a:lvl1pPr>
            <a:lvl2pPr marL="4572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2pPr>
            <a:lvl3pPr marL="9144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3pPr>
            <a:lvl4pPr marL="13716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4pPr>
            <a:lvl5pPr marL="18288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1"/>
          </p:nvPr>
        </p:nvSpPr>
        <p:spPr>
          <a:xfrm>
            <a:off x="-1" y="2662518"/>
            <a:ext cx="12192001" cy="2390154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 algn="ctr">
              <a:lnSpc>
                <a:spcPct val="114000"/>
              </a:lnSpc>
              <a:spcBef>
                <a:spcPts val="0"/>
              </a:spcBef>
              <a:defRPr sz="6600" b="0" i="0">
                <a:solidFill>
                  <a:schemeClr val="tx2">
                    <a:lumMod val="60000"/>
                    <a:lumOff val="40000"/>
                  </a:schemeClr>
                </a:solidFill>
                <a:effectLst/>
                <a:latin typeface="+mn-lt"/>
              </a:defRPr>
            </a:lvl1pPr>
            <a:lvl2pPr algn="ctr">
              <a:defRPr/>
            </a:lvl2pPr>
            <a:lvl3pPr algn="ctr">
              <a:defRPr/>
            </a:lvl3pPr>
            <a:lvl4pPr algn="ctr">
              <a:defRPr/>
            </a:lvl4pPr>
            <a:lvl5pPr algn="ctr"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888647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Hymns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Placeholder 1"/>
          <p:cNvSpPr>
            <a:spLocks noGrp="1"/>
          </p:cNvSpPr>
          <p:nvPr>
            <p:ph type="title"/>
          </p:nvPr>
        </p:nvSpPr>
        <p:spPr>
          <a:xfrm>
            <a:off x="152400" y="66796"/>
            <a:ext cx="11887200" cy="2300354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>
            <a:lvl1pPr rtl="1">
              <a:lnSpc>
                <a:spcPct val="120000"/>
              </a:lnSpc>
              <a:defRPr sz="6000" b="0" i="0">
                <a:solidFill>
                  <a:srgbClr val="2D149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152400" y="5486400"/>
            <a:ext cx="11887200" cy="1292601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4000" b="0" i="0">
                <a:solidFill>
                  <a:srgbClr val="7030A0"/>
                </a:solidFill>
                <a:effectLst/>
                <a:latin typeface="+mn-lt"/>
              </a:defRPr>
            </a:lvl1pPr>
            <a:lvl2pPr marL="4572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2pPr>
            <a:lvl3pPr marL="9144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3pPr>
            <a:lvl4pPr marL="13716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4pPr>
            <a:lvl5pPr marL="18288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1"/>
          </p:nvPr>
        </p:nvSpPr>
        <p:spPr>
          <a:xfrm>
            <a:off x="152400" y="2367150"/>
            <a:ext cx="11887200" cy="3119250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6600" b="0" i="0">
                <a:solidFill>
                  <a:schemeClr val="tx2">
                    <a:lumMod val="60000"/>
                    <a:lumOff val="40000"/>
                  </a:schemeClr>
                </a:solidFill>
                <a:effectLst/>
                <a:latin typeface="+mn-lt"/>
              </a:defRPr>
            </a:lvl1pPr>
            <a:lvl2pPr algn="ctr">
              <a:defRPr/>
            </a:lvl2pPr>
            <a:lvl3pPr algn="ctr">
              <a:defRPr/>
            </a:lvl3pPr>
            <a:lvl4pPr algn="ctr">
              <a:defRPr/>
            </a:lvl4pPr>
            <a:lvl5pPr algn="ctr"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161152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Hymns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Placeholder 1"/>
          <p:cNvSpPr>
            <a:spLocks noGrp="1"/>
          </p:cNvSpPr>
          <p:nvPr>
            <p:ph type="title"/>
          </p:nvPr>
        </p:nvSpPr>
        <p:spPr>
          <a:xfrm>
            <a:off x="0" y="66796"/>
            <a:ext cx="12192000" cy="2300354"/>
          </a:xfrm>
          <a:prstGeom prst="rect">
            <a:avLst/>
          </a:prstGeom>
        </p:spPr>
        <p:txBody>
          <a:bodyPr vert="horz" lIns="45720" tIns="0" rIns="45720" bIns="0" rtlCol="0" anchor="ctr" anchorCtr="0">
            <a:normAutofit/>
          </a:bodyPr>
          <a:lstStyle>
            <a:lvl1pPr rtl="1">
              <a:lnSpc>
                <a:spcPct val="120000"/>
              </a:lnSpc>
              <a:defRPr sz="6000" b="0" i="0">
                <a:solidFill>
                  <a:srgbClr val="2D149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0" y="4922087"/>
            <a:ext cx="12192000" cy="1828800"/>
          </a:xfrm>
          <a:prstGeom prst="rect">
            <a:avLst/>
          </a:prstGeom>
        </p:spPr>
        <p:txBody>
          <a:bodyPr vert="horz" lIns="45720" tIns="0" rIns="45720" bIns="0" anchor="ctr" anchorCtr="0">
            <a:norm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4400" b="0" i="0">
                <a:solidFill>
                  <a:srgbClr val="7030A0"/>
                </a:solidFill>
                <a:effectLst/>
                <a:latin typeface="+mn-lt"/>
              </a:defRPr>
            </a:lvl1pPr>
            <a:lvl2pPr marL="4572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2pPr>
            <a:lvl3pPr marL="9144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3pPr>
            <a:lvl4pPr marL="13716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4pPr>
            <a:lvl5pPr marL="18288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1"/>
          </p:nvPr>
        </p:nvSpPr>
        <p:spPr>
          <a:xfrm>
            <a:off x="0" y="2385079"/>
            <a:ext cx="12192000" cy="2514600"/>
          </a:xfrm>
          <a:prstGeom prst="rect">
            <a:avLst/>
          </a:prstGeom>
        </p:spPr>
        <p:txBody>
          <a:bodyPr lIns="45720" tIns="0" rIns="45720" bIns="0" anchor="ctr" anchorCtr="0">
            <a:normAutofit/>
          </a:bodyPr>
          <a:lstStyle>
            <a:lvl1pPr algn="ctr">
              <a:lnSpc>
                <a:spcPct val="100000"/>
              </a:lnSpc>
              <a:spcBef>
                <a:spcPts val="0"/>
              </a:spcBef>
              <a:defRPr sz="5000" b="0" i="0">
                <a:solidFill>
                  <a:schemeClr val="tx2">
                    <a:lumMod val="60000"/>
                    <a:lumOff val="40000"/>
                  </a:schemeClr>
                </a:solidFill>
                <a:effectLst/>
                <a:latin typeface="+mn-lt"/>
              </a:defRPr>
            </a:lvl1pPr>
            <a:lvl2pPr algn="ctr">
              <a:defRPr/>
            </a:lvl2pPr>
            <a:lvl3pPr algn="ctr">
              <a:defRPr/>
            </a:lvl3pPr>
            <a:lvl4pPr algn="ctr">
              <a:defRPr/>
            </a:lvl4pPr>
            <a:lvl5pPr algn="ctr"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642182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Lower - Title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Placeholder 1"/>
          <p:cNvSpPr>
            <a:spLocks noGrp="1"/>
          </p:cNvSpPr>
          <p:nvPr>
            <p:ph type="title"/>
          </p:nvPr>
        </p:nvSpPr>
        <p:spPr>
          <a:xfrm>
            <a:off x="152400" y="2651760"/>
            <a:ext cx="11887200" cy="719877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>
            <a:lvl1pPr rtl="1">
              <a:lnSpc>
                <a:spcPct val="125000"/>
              </a:lnSpc>
              <a:defRPr sz="3600" b="0">
                <a:solidFill>
                  <a:srgbClr val="2D149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152400" y="3621024"/>
            <a:ext cx="11887200" cy="553998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3000" b="0">
                <a:solidFill>
                  <a:srgbClr val="7030A0"/>
                </a:solidFill>
                <a:effectLst/>
                <a:latin typeface="Calibri Light" panose="020F0302020204030204" pitchFamily="34" charset="0"/>
              </a:defRPr>
            </a:lvl1pPr>
            <a:lvl2pPr marL="4572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2pPr>
            <a:lvl3pPr marL="9144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3pPr>
            <a:lvl4pPr marL="13716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4pPr>
            <a:lvl5pPr marL="18288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1"/>
          </p:nvPr>
        </p:nvSpPr>
        <p:spPr>
          <a:xfrm>
            <a:off x="152400" y="3200400"/>
            <a:ext cx="11887200" cy="609398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 algn="ctr">
              <a:lnSpc>
                <a:spcPct val="120000"/>
              </a:lnSpc>
              <a:spcBef>
                <a:spcPts val="0"/>
              </a:spcBef>
              <a:defRPr sz="3000" b="0">
                <a:solidFill>
                  <a:schemeClr val="tx2">
                    <a:lumMod val="60000"/>
                    <a:lumOff val="40000"/>
                  </a:schemeClr>
                </a:solidFill>
                <a:effectLst/>
                <a:latin typeface="Calibri Light" panose="020F0302020204030204" pitchFamily="34" charset="0"/>
              </a:defRPr>
            </a:lvl1pPr>
            <a:lvl2pPr algn="ctr">
              <a:defRPr/>
            </a:lvl2pPr>
            <a:lvl3pPr algn="ctr">
              <a:defRPr/>
            </a:lvl3pPr>
            <a:lvl4pPr algn="ctr">
              <a:defRPr/>
            </a:lvl4pPr>
            <a:lvl5pPr algn="ctr"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15977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Lower - Title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Placeholder 1"/>
          <p:cNvSpPr>
            <a:spLocks noGrp="1"/>
          </p:cNvSpPr>
          <p:nvPr>
            <p:ph type="title"/>
          </p:nvPr>
        </p:nvSpPr>
        <p:spPr>
          <a:xfrm>
            <a:off x="152400" y="2651760"/>
            <a:ext cx="5943600" cy="719877"/>
          </a:xfrm>
          <a:prstGeom prst="rect">
            <a:avLst/>
          </a:prstGeom>
        </p:spPr>
        <p:txBody>
          <a:bodyPr vert="horz" wrap="square" lIns="91440" tIns="45720" rIns="91440" bIns="45720" rtlCol="0" anchor="ctr" anchorCtr="0">
            <a:normAutofit/>
          </a:bodyPr>
          <a:lstStyle>
            <a:lvl1pPr rtl="1">
              <a:lnSpc>
                <a:spcPct val="125000"/>
              </a:lnSpc>
              <a:defRPr sz="3600" b="0">
                <a:solidFill>
                  <a:srgbClr val="2D149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152400" y="3621024"/>
            <a:ext cx="5943600" cy="553998"/>
          </a:xfrm>
          <a:prstGeom prst="rect">
            <a:avLst/>
          </a:prstGeom>
        </p:spPr>
        <p:txBody>
          <a:bodyPr vert="horz" wrap="square" anchor="ctr" anchorCtr="0">
            <a:norm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3000" b="0">
                <a:solidFill>
                  <a:srgbClr val="7030A0"/>
                </a:solidFill>
                <a:effectLst/>
                <a:latin typeface="Calibri Light" panose="020F0302020204030204" pitchFamily="34" charset="0"/>
              </a:defRPr>
            </a:lvl1pPr>
            <a:lvl2pPr marL="4572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2pPr>
            <a:lvl3pPr marL="9144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3pPr>
            <a:lvl4pPr marL="13716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4pPr>
            <a:lvl5pPr marL="18288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1"/>
          </p:nvPr>
        </p:nvSpPr>
        <p:spPr>
          <a:xfrm>
            <a:off x="152400" y="3200400"/>
            <a:ext cx="5943600" cy="609398"/>
          </a:xfrm>
          <a:prstGeom prst="rect">
            <a:avLst/>
          </a:prstGeom>
        </p:spPr>
        <p:txBody>
          <a:bodyPr wrap="square" anchor="ctr" anchorCtr="0">
            <a:normAutofit/>
          </a:bodyPr>
          <a:lstStyle>
            <a:lvl1pPr algn="ctr">
              <a:lnSpc>
                <a:spcPct val="120000"/>
              </a:lnSpc>
              <a:spcBef>
                <a:spcPts val="0"/>
              </a:spcBef>
              <a:defRPr sz="3000" b="0">
                <a:solidFill>
                  <a:schemeClr val="tx2">
                    <a:lumMod val="60000"/>
                    <a:lumOff val="40000"/>
                  </a:schemeClr>
                </a:solidFill>
                <a:effectLst/>
                <a:latin typeface="Calibri Light" panose="020F0302020204030204" pitchFamily="34" charset="0"/>
              </a:defRPr>
            </a:lvl1pPr>
            <a:lvl2pPr algn="ctr">
              <a:defRPr/>
            </a:lvl2pPr>
            <a:lvl3pPr algn="ctr">
              <a:defRPr/>
            </a:lvl3pPr>
            <a:lvl4pPr algn="ctr">
              <a:defRPr/>
            </a:lvl4pPr>
            <a:lvl5pPr algn="ctr"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5">
            <a:extLst>
              <a:ext uri="{FF2B5EF4-FFF2-40B4-BE49-F238E27FC236}">
                <a16:creationId xmlns:a16="http://schemas.microsoft.com/office/drawing/2014/main" id="{996F7702-0897-470D-A036-22A319ED33A3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6096000" y="3621024"/>
            <a:ext cx="5943600" cy="553998"/>
          </a:xfrm>
          <a:prstGeom prst="rect">
            <a:avLst/>
          </a:prstGeom>
        </p:spPr>
        <p:txBody>
          <a:bodyPr vert="horz" wrap="square" anchor="ctr" anchorCtr="0">
            <a:norm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3000" b="0">
                <a:solidFill>
                  <a:srgbClr val="7030A0"/>
                </a:solidFill>
                <a:effectLst/>
                <a:latin typeface="Calibri Light" panose="020F0302020204030204" pitchFamily="34" charset="0"/>
              </a:defRPr>
            </a:lvl1pPr>
            <a:lvl2pPr marL="4572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2pPr>
            <a:lvl3pPr marL="9144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3pPr>
            <a:lvl4pPr marL="13716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4pPr>
            <a:lvl5pPr marL="1828800" indent="0">
              <a:buFont typeface="Arial" panose="020B0604020202020204" pitchFamily="34" charset="0"/>
              <a:buNone/>
              <a:defRPr>
                <a:solidFill>
                  <a:schemeClr val="accent5">
                    <a:lumMod val="20000"/>
                    <a:lumOff val="80000"/>
                  </a:schemeClr>
                </a:solidFill>
                <a:effectLst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5" name="Text Placeholder 8">
            <a:extLst>
              <a:ext uri="{FF2B5EF4-FFF2-40B4-BE49-F238E27FC236}">
                <a16:creationId xmlns:a16="http://schemas.microsoft.com/office/drawing/2014/main" id="{F4B81FEE-D6E0-4BBB-81D5-1D774C21F1C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096000" y="3200400"/>
            <a:ext cx="5943600" cy="609398"/>
          </a:xfrm>
          <a:prstGeom prst="rect">
            <a:avLst/>
          </a:prstGeom>
        </p:spPr>
        <p:txBody>
          <a:bodyPr wrap="square" anchor="ctr" anchorCtr="0">
            <a:normAutofit/>
          </a:bodyPr>
          <a:lstStyle>
            <a:lvl1pPr algn="ctr">
              <a:lnSpc>
                <a:spcPct val="120000"/>
              </a:lnSpc>
              <a:spcBef>
                <a:spcPts val="0"/>
              </a:spcBef>
              <a:defRPr sz="3000" b="0">
                <a:solidFill>
                  <a:schemeClr val="tx2">
                    <a:lumMod val="60000"/>
                    <a:lumOff val="40000"/>
                  </a:schemeClr>
                </a:solidFill>
                <a:effectLst/>
                <a:latin typeface="Calibri Light" panose="020F0302020204030204" pitchFamily="34" charset="0"/>
              </a:defRPr>
            </a:lvl1pPr>
            <a:lvl2pPr algn="ctr">
              <a:defRPr/>
            </a:lvl2pPr>
            <a:lvl3pPr algn="ctr">
              <a:defRPr/>
            </a:lvl3pPr>
            <a:lvl4pPr algn="ctr">
              <a:defRPr/>
            </a:lvl4pPr>
            <a:lvl5pPr algn="ctr"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EEE2C348-BDB8-4703-971C-5FB09164B45A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099048" y="2651760"/>
            <a:ext cx="5943600" cy="722376"/>
          </a:xfrm>
          <a:prstGeom prst="rect">
            <a:avLst/>
          </a:prstGeom>
        </p:spPr>
        <p:txBody>
          <a:bodyPr vert="horz" wrap="square" lIns="91440" tIns="45720" rIns="91440" bIns="45720" rtlCol="0" anchor="ctr" anchorCtr="0">
            <a:normAutofit/>
          </a:bodyPr>
          <a:lstStyle>
            <a:lvl1pPr>
              <a:defRPr lang="en-US" sz="3600" b="0" dirty="0" smtClean="0">
                <a:solidFill>
                  <a:srgbClr val="2D1493"/>
                </a:solidFill>
                <a:effectLst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defRPr>
            </a:lvl1pPr>
          </a:lstStyle>
          <a:p>
            <a:pPr lvl="0" rtl="1">
              <a:lnSpc>
                <a:spcPct val="125000"/>
              </a:lnSpc>
              <a:spcBef>
                <a:spcPct val="0"/>
              </a:spcBef>
            </a:pPr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656131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981424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ctr" defTabSz="457200" rtl="0" eaLnBrk="1" latinLnBrk="0" hangingPunct="1">
        <a:spcBef>
          <a:spcPct val="0"/>
        </a:spcBef>
        <a:buNone/>
        <a:defRPr sz="4000" b="1" kern="1200">
          <a:solidFill>
            <a:schemeClr val="bg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0" indent="0" algn="ctr" defTabSz="457200" rtl="0" eaLnBrk="1" latinLnBrk="0" hangingPunct="1">
        <a:spcBef>
          <a:spcPct val="20000"/>
        </a:spcBef>
        <a:buFont typeface="Arial"/>
        <a:buNone/>
        <a:defRPr sz="4000" b="1" kern="1200">
          <a:solidFill>
            <a:srgbClr val="FFFF00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457200" indent="0" algn="l" defTabSz="457200" rtl="0" eaLnBrk="1" latinLnBrk="0" hangingPunct="1">
        <a:spcBef>
          <a:spcPct val="20000"/>
        </a:spcBef>
        <a:buFont typeface="Arial"/>
        <a:buNone/>
        <a:defRPr sz="4000" b="1" kern="1200">
          <a:solidFill>
            <a:srgbClr val="FFFF00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914400" indent="0" algn="l" defTabSz="457200" rtl="0" eaLnBrk="1" latinLnBrk="0" hangingPunct="1">
        <a:spcBef>
          <a:spcPct val="20000"/>
        </a:spcBef>
        <a:buFont typeface="Arial"/>
        <a:buNone/>
        <a:defRPr sz="4000" b="1" kern="1200">
          <a:solidFill>
            <a:srgbClr val="FFFF00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371600" indent="0" algn="l" defTabSz="457200" rtl="0" eaLnBrk="1" latinLnBrk="0" hangingPunct="1">
        <a:spcBef>
          <a:spcPct val="20000"/>
        </a:spcBef>
        <a:buFont typeface="Arial"/>
        <a:buNone/>
        <a:defRPr sz="4000" b="1" kern="1200">
          <a:solidFill>
            <a:srgbClr val="FFFF00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1828800" indent="0" algn="l" defTabSz="457200" rtl="0" eaLnBrk="1" latinLnBrk="0" hangingPunct="1">
        <a:spcBef>
          <a:spcPct val="20000"/>
        </a:spcBef>
        <a:buFont typeface="Arial"/>
        <a:buNone/>
        <a:defRPr sz="4000" b="1" kern="1200">
          <a:solidFill>
            <a:srgbClr val="FFFF00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/>
              <a:t>إلهُ الرَّحمةِ</a:t>
            </a:r>
            <a:endParaRPr lang="en-US" dirty="0"/>
          </a:p>
        </p:txBody>
      </p:sp>
      <p:sp>
        <p:nvSpPr>
          <p:cNvPr id="16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228600" y="2082830"/>
            <a:ext cx="11887200" cy="830997"/>
          </a:xfrm>
        </p:spPr>
        <p:txBody>
          <a:bodyPr/>
          <a:lstStyle/>
          <a:p>
            <a:r>
              <a:rPr lang="en-US" dirty="0"/>
              <a:t>Merciful God</a:t>
            </a:r>
          </a:p>
        </p:txBody>
      </p:sp>
      <p:sp>
        <p:nvSpPr>
          <p:cNvPr id="17" name="Text Placeholder 3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/>
              <a:t>‘</a:t>
            </a:r>
            <a:r>
              <a:rPr lang="en-US" dirty="0" err="1"/>
              <a:t>Ilāhu</a:t>
            </a:r>
            <a:r>
              <a:rPr lang="en-US" dirty="0"/>
              <a:t> </a:t>
            </a:r>
            <a:r>
              <a:rPr lang="en-US" dirty="0" err="1"/>
              <a:t>Rraḥmati</a:t>
            </a:r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E4C4B487-7837-17FE-C002-06F614D71766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172200" y="4696178"/>
            <a:ext cx="5775960" cy="1994182"/>
          </a:xfrm>
        </p:spPr>
        <p:txBody>
          <a:bodyPr>
            <a:normAutofit/>
          </a:bodyPr>
          <a:lstStyle/>
          <a:p>
            <a:pPr rtl="0"/>
            <a:r>
              <a:rPr lang="en-US" dirty="0"/>
              <a:t>Music By Sarah Griffin, </a:t>
            </a:r>
          </a:p>
          <a:p>
            <a:pPr rtl="0"/>
            <a:r>
              <a:rPr lang="en-US"/>
              <a:t>Keith </a:t>
            </a:r>
            <a:r>
              <a:rPr lang="en-US" dirty="0"/>
              <a:t>McMinn</a:t>
            </a:r>
            <a:r>
              <a:rPr lang="en-US"/>
              <a:t>, </a:t>
            </a:r>
          </a:p>
          <a:p>
            <a:pPr rtl="0"/>
            <a:r>
              <a:rPr lang="en-US"/>
              <a:t>and </a:t>
            </a:r>
            <a:r>
              <a:rPr lang="en-US" dirty="0"/>
              <a:t>Kathryn Arthur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5AF326B7-7DE0-6F6F-B462-2C5A2CC0609B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228600" y="4587239"/>
            <a:ext cx="5775960" cy="2186093"/>
          </a:xfrm>
        </p:spPr>
        <p:txBody>
          <a:bodyPr>
            <a:normAutofit/>
          </a:bodyPr>
          <a:lstStyle/>
          <a:p>
            <a:pPr marL="0" indent="0" algn="ctr" defTabSz="457200" rtl="0" eaLnBrk="1" latinLnBrk="0" hangingPunct="1">
              <a:lnSpc>
                <a:spcPct val="120000"/>
              </a:lnSpc>
              <a:spcBef>
                <a:spcPts val="0"/>
              </a:spcBef>
              <a:buFont typeface="Arial"/>
              <a:buNone/>
            </a:pPr>
            <a:r>
              <a:rPr lang="en-US" dirty="0"/>
              <a:t>Lyrics by Nizar Fares, </a:t>
            </a:r>
          </a:p>
          <a:p>
            <a:pPr marL="0" indent="0" algn="ctr" defTabSz="457200" rtl="0" eaLnBrk="1" latinLnBrk="0" hangingPunct="1">
              <a:lnSpc>
                <a:spcPct val="120000"/>
              </a:lnSpc>
              <a:spcBef>
                <a:spcPts val="0"/>
              </a:spcBef>
              <a:buFont typeface="Arial"/>
              <a:buNone/>
            </a:pPr>
            <a:r>
              <a:rPr lang="en-US" dirty="0"/>
              <a:t>Sarah Griffin and Joy McMinn</a:t>
            </a:r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7070326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7689334-DE27-CC62-39E1-19C453FE2DC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21A37A-494C-59B4-742B-749EBD1532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rtl="0"/>
            <a:r>
              <a:rPr lang="en-US" sz="5400" dirty="0"/>
              <a:t>Oh, you paid the dept we could not pay,</a:t>
            </a:r>
            <a:br>
              <a:rPr lang="en-US" sz="5400" dirty="0"/>
            </a:br>
            <a:r>
              <a:rPr lang="en-US" sz="5400" dirty="0"/>
              <a:t>Bringing us life anew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20C6A6F-79B0-74F1-F3D2-A38D3293AC6D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52400" y="3348762"/>
            <a:ext cx="11887200" cy="2137637"/>
          </a:xfrm>
        </p:spPr>
        <p:txBody>
          <a:bodyPr>
            <a:noAutofit/>
          </a:bodyPr>
          <a:lstStyle/>
          <a:p>
            <a:r>
              <a:rPr lang="ar-SA" dirty="0"/>
              <a:t>يا لِرَوْعَتِكَ دَفَعْتَ دُيُونِي وَأَعْطَيْتَ الحَياة</a:t>
            </a:r>
            <a:endParaRPr lang="en-US" sz="6600" dirty="0"/>
          </a:p>
        </p:txBody>
      </p:sp>
    </p:spTree>
    <p:extLst>
      <p:ext uri="{BB962C8B-B14F-4D97-AF65-F5344CB8AC3E}">
        <p14:creationId xmlns:p14="http://schemas.microsoft.com/office/powerpoint/2010/main" val="4355878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4A353A5-DC6D-3817-0336-B3EA22B4FB5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C694F0-29BC-64F8-02B5-AA46E40675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rtl="0"/>
            <a:r>
              <a:rPr lang="en-US" sz="5400" dirty="0"/>
              <a:t>Grace even for me, Merciful God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0A57513-D00A-2FC2-E34E-4B33ED092B34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52400" y="3348762"/>
            <a:ext cx="11887200" cy="2137637"/>
          </a:xfrm>
        </p:spPr>
        <p:txBody>
          <a:bodyPr>
            <a:noAutofit/>
          </a:bodyPr>
          <a:lstStyle/>
          <a:p>
            <a:r>
              <a:rPr lang="ar-SA" dirty="0"/>
              <a:t>النِعْمَةُ امْتَدَّتْ لِي يا كُلَّ السَمَاحْ</a:t>
            </a:r>
            <a:endParaRPr lang="en-US" sz="6600" dirty="0"/>
          </a:p>
        </p:txBody>
      </p:sp>
    </p:spTree>
    <p:extLst>
      <p:ext uri="{BB962C8B-B14F-4D97-AF65-F5344CB8AC3E}">
        <p14:creationId xmlns:p14="http://schemas.microsoft.com/office/powerpoint/2010/main" val="12708542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F66DB79-E414-C329-C81B-44EAEFE978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BD2208-FD97-CC67-CE2D-D4C2467457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66796"/>
            <a:ext cx="12192000" cy="2300354"/>
          </a:xfrm>
        </p:spPr>
        <p:txBody>
          <a:bodyPr>
            <a:noAutofit/>
          </a:bodyPr>
          <a:lstStyle/>
          <a:p>
            <a:r>
              <a:rPr lang="ar-SA" dirty="0"/>
              <a:t>وَمَع كُلِ نَفسٍ أَرْفَعُ اسْمَكَ </a:t>
            </a:r>
            <a:br>
              <a:rPr lang="ar-SA" dirty="0"/>
            </a:br>
            <a:r>
              <a:rPr lang="ar-SA" dirty="0"/>
              <a:t>قَلْبِي يَتَبَدَّلْ لِلصُورَة عَيْنِها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6F56BB9-7CB6-6011-C45E-BAF72839C6D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0" y="4922087"/>
            <a:ext cx="12192000" cy="1828800"/>
          </a:xfrm>
        </p:spPr>
        <p:txBody>
          <a:bodyPr>
            <a:normAutofit/>
          </a:bodyPr>
          <a:lstStyle/>
          <a:p>
            <a:r>
              <a:rPr lang="en-US" dirty="0"/>
              <a:t>With every breath I lift up Your name</a:t>
            </a:r>
          </a:p>
          <a:p>
            <a:r>
              <a:rPr lang="en-US" dirty="0"/>
              <a:t>My heart transform no longer the same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50F3166-02CE-70D9-F436-CDFE431A91DE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0" y="2385079"/>
            <a:ext cx="12192000" cy="2514600"/>
          </a:xfrm>
        </p:spPr>
        <p:txBody>
          <a:bodyPr>
            <a:noAutofit/>
          </a:bodyPr>
          <a:lstStyle/>
          <a:p>
            <a:r>
              <a:rPr lang="en-US" dirty="0" err="1"/>
              <a:t>wMa`a</a:t>
            </a:r>
            <a:r>
              <a:rPr lang="en-US" dirty="0"/>
              <a:t> Kulli </a:t>
            </a:r>
            <a:r>
              <a:rPr lang="en-US" dirty="0" err="1"/>
              <a:t>Nafasin</a:t>
            </a:r>
            <a:r>
              <a:rPr lang="en-US" dirty="0"/>
              <a:t> ‘</a:t>
            </a:r>
            <a:r>
              <a:rPr lang="en-US" dirty="0" err="1"/>
              <a:t>Arfa`u</a:t>
            </a:r>
            <a:r>
              <a:rPr lang="en-US" dirty="0"/>
              <a:t> </a:t>
            </a:r>
            <a:r>
              <a:rPr lang="en-US" dirty="0" err="1"/>
              <a:t>Smaka</a:t>
            </a:r>
            <a:r>
              <a:rPr lang="en-US" dirty="0"/>
              <a:t> </a:t>
            </a:r>
          </a:p>
          <a:p>
            <a:r>
              <a:rPr lang="en-US" dirty="0" err="1"/>
              <a:t>Qalbī</a:t>
            </a:r>
            <a:r>
              <a:rPr lang="en-US" dirty="0"/>
              <a:t> </a:t>
            </a:r>
            <a:r>
              <a:rPr lang="en-US" dirty="0" err="1"/>
              <a:t>Yatabaddal</a:t>
            </a:r>
            <a:r>
              <a:rPr lang="en-US" dirty="0"/>
              <a:t> </a:t>
            </a:r>
            <a:r>
              <a:rPr lang="en-US" dirty="0" err="1"/>
              <a:t>Liṣṣūra</a:t>
            </a:r>
            <a:r>
              <a:rPr lang="en-US" dirty="0"/>
              <a:t> `</a:t>
            </a:r>
            <a:r>
              <a:rPr lang="en-US" dirty="0" err="1"/>
              <a:t>Aynihā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03450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FABDFD7-D74D-DFBC-FE56-F86B92C6E0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5A4723-02DD-B9D6-40A4-8898A91F87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66796"/>
            <a:ext cx="12192000" cy="2300354"/>
          </a:xfrm>
        </p:spPr>
        <p:txBody>
          <a:bodyPr>
            <a:noAutofit/>
          </a:bodyPr>
          <a:lstStyle/>
          <a:p>
            <a:r>
              <a:rPr lang="ar-SA" dirty="0"/>
              <a:t>وَمَع كُلِ نَفسٍ أَرْفَعُ اسْمَكَ </a:t>
            </a:r>
            <a:br>
              <a:rPr lang="ar-SA" dirty="0"/>
            </a:br>
            <a:r>
              <a:rPr lang="ar-SA" dirty="0"/>
              <a:t>قَلْبِي يَتَبَدَّلْ لِلصُورَة عَيْنِها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70C7C29-9DFE-9716-80AA-F2B64CB66DB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0" y="4922087"/>
            <a:ext cx="12192000" cy="1828800"/>
          </a:xfrm>
        </p:spPr>
        <p:txBody>
          <a:bodyPr>
            <a:normAutofit/>
          </a:bodyPr>
          <a:lstStyle/>
          <a:p>
            <a:r>
              <a:rPr lang="en-US" dirty="0"/>
              <a:t>With every breath I lift up Your name</a:t>
            </a:r>
          </a:p>
          <a:p>
            <a:r>
              <a:rPr lang="en-US" dirty="0"/>
              <a:t>My heart transform no longer the same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0DEC5B4-1ABF-98A5-1DD9-73D98ADFCBBC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0" y="2385079"/>
            <a:ext cx="12192000" cy="2514600"/>
          </a:xfrm>
        </p:spPr>
        <p:txBody>
          <a:bodyPr>
            <a:noAutofit/>
          </a:bodyPr>
          <a:lstStyle/>
          <a:p>
            <a:r>
              <a:rPr lang="en-US" dirty="0" err="1"/>
              <a:t>wMa`a</a:t>
            </a:r>
            <a:r>
              <a:rPr lang="en-US" dirty="0"/>
              <a:t> Kulli </a:t>
            </a:r>
            <a:r>
              <a:rPr lang="en-US" dirty="0" err="1"/>
              <a:t>Nafasin</a:t>
            </a:r>
            <a:r>
              <a:rPr lang="en-US" dirty="0"/>
              <a:t> ‘</a:t>
            </a:r>
            <a:r>
              <a:rPr lang="en-US" dirty="0" err="1"/>
              <a:t>Arfa`u</a:t>
            </a:r>
            <a:r>
              <a:rPr lang="en-US" dirty="0"/>
              <a:t> </a:t>
            </a:r>
            <a:r>
              <a:rPr lang="en-US" dirty="0" err="1"/>
              <a:t>Smaka</a:t>
            </a:r>
            <a:r>
              <a:rPr lang="en-US" dirty="0"/>
              <a:t> </a:t>
            </a:r>
          </a:p>
          <a:p>
            <a:r>
              <a:rPr lang="en-US" dirty="0" err="1"/>
              <a:t>Qalbī</a:t>
            </a:r>
            <a:r>
              <a:rPr lang="en-US" dirty="0"/>
              <a:t> </a:t>
            </a:r>
            <a:r>
              <a:rPr lang="en-US" dirty="0" err="1"/>
              <a:t>Yatabaddal</a:t>
            </a:r>
            <a:r>
              <a:rPr lang="en-US" dirty="0"/>
              <a:t> </a:t>
            </a:r>
            <a:r>
              <a:rPr lang="en-US" dirty="0" err="1"/>
              <a:t>Liṣṣūra</a:t>
            </a:r>
            <a:r>
              <a:rPr lang="en-US" dirty="0"/>
              <a:t> `</a:t>
            </a:r>
            <a:r>
              <a:rPr lang="en-US" dirty="0" err="1"/>
              <a:t>Aynihā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44980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E604986-F8CE-BA35-A10C-D45A0723A7E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0F13DC-0238-2336-E599-83748A458E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66796"/>
            <a:ext cx="12192000" cy="2300354"/>
          </a:xfrm>
        </p:spPr>
        <p:txBody>
          <a:bodyPr>
            <a:noAutofit/>
          </a:bodyPr>
          <a:lstStyle/>
          <a:p>
            <a:r>
              <a:rPr lang="ar-SA" dirty="0"/>
              <a:t>وَمَع كُلِ نَفسٍ أَرْفَعُ اسْمَكَ </a:t>
            </a:r>
            <a:br>
              <a:rPr lang="ar-SA" dirty="0"/>
            </a:br>
            <a:r>
              <a:rPr lang="ar-SA" dirty="0"/>
              <a:t>قَلْبِي يَتَبَدَّلْ لِلصُورَة عَيْنِها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4C166DF-E413-0295-6254-62378AA5659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0" y="4922087"/>
            <a:ext cx="12192000" cy="1828800"/>
          </a:xfrm>
        </p:spPr>
        <p:txBody>
          <a:bodyPr>
            <a:normAutofit/>
          </a:bodyPr>
          <a:lstStyle/>
          <a:p>
            <a:r>
              <a:rPr lang="en-US" dirty="0"/>
              <a:t>With every breath I lift up Your name</a:t>
            </a:r>
          </a:p>
          <a:p>
            <a:r>
              <a:rPr lang="en-US" dirty="0"/>
              <a:t>My heart transform no longer the same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71D4D3D-F989-4F95-06FA-6BA0E266626B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0" y="2385079"/>
            <a:ext cx="12192000" cy="2514600"/>
          </a:xfrm>
        </p:spPr>
        <p:txBody>
          <a:bodyPr>
            <a:noAutofit/>
          </a:bodyPr>
          <a:lstStyle/>
          <a:p>
            <a:r>
              <a:rPr lang="en-US" dirty="0" err="1"/>
              <a:t>wMa`a</a:t>
            </a:r>
            <a:r>
              <a:rPr lang="en-US" dirty="0"/>
              <a:t> Kulli </a:t>
            </a:r>
            <a:r>
              <a:rPr lang="en-US" dirty="0" err="1"/>
              <a:t>Nafasin</a:t>
            </a:r>
            <a:r>
              <a:rPr lang="en-US" dirty="0"/>
              <a:t> ‘</a:t>
            </a:r>
            <a:r>
              <a:rPr lang="en-US" dirty="0" err="1"/>
              <a:t>Arfa`u</a:t>
            </a:r>
            <a:r>
              <a:rPr lang="en-US" dirty="0"/>
              <a:t> </a:t>
            </a:r>
            <a:r>
              <a:rPr lang="en-US" dirty="0" err="1"/>
              <a:t>Smaka</a:t>
            </a:r>
            <a:r>
              <a:rPr lang="en-US" dirty="0"/>
              <a:t> </a:t>
            </a:r>
          </a:p>
          <a:p>
            <a:r>
              <a:rPr lang="en-US" dirty="0" err="1"/>
              <a:t>Qalbī</a:t>
            </a:r>
            <a:r>
              <a:rPr lang="en-US" dirty="0"/>
              <a:t> </a:t>
            </a:r>
            <a:r>
              <a:rPr lang="en-US" dirty="0" err="1"/>
              <a:t>Yatabaddal</a:t>
            </a:r>
            <a:r>
              <a:rPr lang="en-US" dirty="0"/>
              <a:t> </a:t>
            </a:r>
            <a:r>
              <a:rPr lang="en-US" dirty="0" err="1"/>
              <a:t>Liṣṣūra</a:t>
            </a:r>
            <a:r>
              <a:rPr lang="en-US" dirty="0"/>
              <a:t> `</a:t>
            </a:r>
            <a:r>
              <a:rPr lang="en-US" dirty="0" err="1"/>
              <a:t>Aynihā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18104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7970BBE-C0C6-E203-D5ED-442588FF88B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7005A2-9B0A-6D4E-B5C9-5552C186E6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66796"/>
            <a:ext cx="12192000" cy="2300354"/>
          </a:xfrm>
        </p:spPr>
        <p:txBody>
          <a:bodyPr>
            <a:noAutofit/>
          </a:bodyPr>
          <a:lstStyle/>
          <a:p>
            <a:r>
              <a:rPr lang="ar-SA" dirty="0"/>
              <a:t>وَمَع كُلِ نَفسٍ أَرْفَعُ اسْمَكَ </a:t>
            </a:r>
            <a:br>
              <a:rPr lang="ar-SA" dirty="0"/>
            </a:br>
            <a:r>
              <a:rPr lang="ar-SA" dirty="0"/>
              <a:t>قَلْبِي يَتَبَدَّلْ لِلصُورَة عَيْنِها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807E97B-72F5-3C66-4CDB-1A2A6F16EE1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0" y="4922087"/>
            <a:ext cx="12192000" cy="1828800"/>
          </a:xfrm>
        </p:spPr>
        <p:txBody>
          <a:bodyPr>
            <a:normAutofit/>
          </a:bodyPr>
          <a:lstStyle/>
          <a:p>
            <a:r>
              <a:rPr lang="en-US" dirty="0"/>
              <a:t>With every breath I lift up Your name</a:t>
            </a:r>
          </a:p>
          <a:p>
            <a:r>
              <a:rPr lang="en-US" dirty="0"/>
              <a:t>My heart transform no longer the same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73AF217-7DE5-CC45-5331-C6D31D527E44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0" y="2385079"/>
            <a:ext cx="12192000" cy="2514600"/>
          </a:xfrm>
        </p:spPr>
        <p:txBody>
          <a:bodyPr>
            <a:noAutofit/>
          </a:bodyPr>
          <a:lstStyle/>
          <a:p>
            <a:r>
              <a:rPr lang="en-US" dirty="0" err="1"/>
              <a:t>wMa`a</a:t>
            </a:r>
            <a:r>
              <a:rPr lang="en-US" dirty="0"/>
              <a:t> Kulli </a:t>
            </a:r>
            <a:r>
              <a:rPr lang="en-US" dirty="0" err="1"/>
              <a:t>Nafasin</a:t>
            </a:r>
            <a:r>
              <a:rPr lang="en-US" dirty="0"/>
              <a:t> ‘</a:t>
            </a:r>
            <a:r>
              <a:rPr lang="en-US" dirty="0" err="1"/>
              <a:t>Arfa`u</a:t>
            </a:r>
            <a:r>
              <a:rPr lang="en-US" dirty="0"/>
              <a:t> </a:t>
            </a:r>
            <a:r>
              <a:rPr lang="en-US" dirty="0" err="1"/>
              <a:t>Smaka</a:t>
            </a:r>
            <a:r>
              <a:rPr lang="en-US" dirty="0"/>
              <a:t> </a:t>
            </a:r>
          </a:p>
          <a:p>
            <a:r>
              <a:rPr lang="en-US" dirty="0" err="1"/>
              <a:t>Qalbī</a:t>
            </a:r>
            <a:r>
              <a:rPr lang="en-US" dirty="0"/>
              <a:t> </a:t>
            </a:r>
            <a:r>
              <a:rPr lang="en-US" dirty="0" err="1"/>
              <a:t>Yatabaddal</a:t>
            </a:r>
            <a:r>
              <a:rPr lang="en-US" dirty="0"/>
              <a:t> </a:t>
            </a:r>
            <a:r>
              <a:rPr lang="en-US" dirty="0" err="1"/>
              <a:t>Liṣṣūra</a:t>
            </a:r>
            <a:r>
              <a:rPr lang="en-US" dirty="0"/>
              <a:t> `</a:t>
            </a:r>
            <a:r>
              <a:rPr lang="en-US" dirty="0" err="1"/>
              <a:t>Aynihā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73554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EA47BDF-1F83-1558-A530-33CD45A1BA5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5C98EC-9938-A345-5E4E-996B5736C8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66796"/>
            <a:ext cx="12192000" cy="2300354"/>
          </a:xfrm>
        </p:spPr>
        <p:txBody>
          <a:bodyPr>
            <a:noAutofit/>
          </a:bodyPr>
          <a:lstStyle/>
          <a:p>
            <a:r>
              <a:rPr lang="ar-SA" dirty="0"/>
              <a:t>يا لِرَحْمَتِكَ رَبُّ الأَزْمانِ لَيْسَ مِثْلُكَ </a:t>
            </a:r>
            <a:br>
              <a:rPr lang="ar-SA" dirty="0"/>
            </a:br>
            <a:r>
              <a:rPr lang="ar-SA" dirty="0"/>
              <a:t>يا لِرَوْعَتِكَ دَفَعْتَ دُيُونِي وَأَعْطَيْتَ الحَياةْ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5D9174E-135F-8833-D0FC-D270E49C954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0" y="4922087"/>
            <a:ext cx="12192000" cy="1828800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Oh, merciful God King of ages there is none like You</a:t>
            </a:r>
          </a:p>
          <a:p>
            <a:r>
              <a:rPr lang="en-US" dirty="0"/>
              <a:t>Oh, you paid the dept we could not pay bringing us life anew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A1CCED6-9153-3B26-E30A-412D2A3783A9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0" y="2385079"/>
            <a:ext cx="12192000" cy="2514600"/>
          </a:xfrm>
        </p:spPr>
        <p:txBody>
          <a:bodyPr>
            <a:noAutofit/>
          </a:bodyPr>
          <a:lstStyle/>
          <a:p>
            <a:r>
              <a:rPr lang="en-US" dirty="0" err="1"/>
              <a:t>Yā</a:t>
            </a:r>
            <a:r>
              <a:rPr lang="en-US" dirty="0"/>
              <a:t> </a:t>
            </a:r>
            <a:r>
              <a:rPr lang="en-US" dirty="0" err="1"/>
              <a:t>liRaḥmatika</a:t>
            </a:r>
            <a:r>
              <a:rPr lang="en-US" dirty="0"/>
              <a:t> </a:t>
            </a:r>
            <a:r>
              <a:rPr lang="en-US" dirty="0" err="1"/>
              <a:t>RabbuL</a:t>
            </a:r>
            <a:r>
              <a:rPr lang="en-US" dirty="0"/>
              <a:t> ‘</a:t>
            </a:r>
            <a:r>
              <a:rPr lang="en-US" dirty="0" err="1"/>
              <a:t>Azmāni</a:t>
            </a:r>
            <a:r>
              <a:rPr lang="en-US" dirty="0"/>
              <a:t> Laysa </a:t>
            </a:r>
            <a:r>
              <a:rPr lang="en-US" dirty="0" err="1"/>
              <a:t>Mithluka</a:t>
            </a:r>
            <a:endParaRPr lang="en-US" dirty="0"/>
          </a:p>
          <a:p>
            <a:r>
              <a:rPr lang="en-US" dirty="0" err="1"/>
              <a:t>Yā</a:t>
            </a:r>
            <a:r>
              <a:rPr lang="en-US" dirty="0"/>
              <a:t> </a:t>
            </a:r>
            <a:r>
              <a:rPr lang="en-US" dirty="0" err="1"/>
              <a:t>liRaw`atika</a:t>
            </a:r>
            <a:r>
              <a:rPr lang="en-US" dirty="0"/>
              <a:t> </a:t>
            </a:r>
            <a:r>
              <a:rPr lang="en-US" dirty="0" err="1"/>
              <a:t>Dafa`ta</a:t>
            </a:r>
            <a:r>
              <a:rPr lang="en-US" dirty="0"/>
              <a:t> </a:t>
            </a:r>
            <a:r>
              <a:rPr lang="en-US" dirty="0" err="1"/>
              <a:t>Duyūnī</a:t>
            </a:r>
            <a:r>
              <a:rPr lang="en-US" dirty="0"/>
              <a:t> </a:t>
            </a:r>
            <a:r>
              <a:rPr lang="en-US" dirty="0" err="1"/>
              <a:t>wa’A`ṭaytaL</a:t>
            </a:r>
            <a:r>
              <a:rPr lang="en-US" dirty="0"/>
              <a:t> </a:t>
            </a:r>
            <a:r>
              <a:rPr lang="en-US" dirty="0" err="1"/>
              <a:t>Ḥayā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00644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1C4DFF0-85E7-D187-7CDC-7039801503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9B84F6-17DB-A2F6-03F5-E8CE5920E2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66796"/>
            <a:ext cx="12192000" cy="2300354"/>
          </a:xfrm>
        </p:spPr>
        <p:txBody>
          <a:bodyPr>
            <a:noAutofit/>
          </a:bodyPr>
          <a:lstStyle/>
          <a:p>
            <a:r>
              <a:rPr lang="ar-SA" dirty="0"/>
              <a:t>النِعْمَةُ امْتَدَّتْ لِي يا كُلَّ السَمَاحْ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8C3761D-F744-6015-61AE-F29D7E20BDA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0" y="4922087"/>
            <a:ext cx="12192000" cy="1828800"/>
          </a:xfrm>
        </p:spPr>
        <p:txBody>
          <a:bodyPr>
            <a:normAutofit/>
          </a:bodyPr>
          <a:lstStyle/>
          <a:p>
            <a:r>
              <a:rPr lang="en-US" dirty="0"/>
              <a:t>Grace even for me, Merciful God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34B61C2-8866-3F66-8958-3EE780031201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0" y="2385079"/>
            <a:ext cx="12192000" cy="2514600"/>
          </a:xfrm>
        </p:spPr>
        <p:txBody>
          <a:bodyPr>
            <a:noAutofit/>
          </a:bodyPr>
          <a:lstStyle/>
          <a:p>
            <a:r>
              <a:rPr lang="en-US" dirty="0"/>
              <a:t>‘</a:t>
            </a:r>
            <a:r>
              <a:rPr lang="en-US" dirty="0" err="1"/>
              <a:t>Anni`matu</a:t>
            </a:r>
            <a:r>
              <a:rPr lang="en-US" dirty="0"/>
              <a:t> </a:t>
            </a:r>
            <a:r>
              <a:rPr lang="en-US" dirty="0" err="1"/>
              <a:t>Mtaddat</a:t>
            </a:r>
            <a:r>
              <a:rPr lang="en-US" dirty="0"/>
              <a:t> </a:t>
            </a:r>
            <a:r>
              <a:rPr lang="en-US" dirty="0" err="1"/>
              <a:t>Lī</a:t>
            </a:r>
            <a:r>
              <a:rPr lang="en-US" dirty="0"/>
              <a:t> </a:t>
            </a:r>
            <a:r>
              <a:rPr lang="en-US" dirty="0" err="1"/>
              <a:t>Yā</a:t>
            </a:r>
            <a:r>
              <a:rPr lang="en-US" dirty="0"/>
              <a:t> Kulla </a:t>
            </a:r>
            <a:r>
              <a:rPr lang="en-US" dirty="0" err="1"/>
              <a:t>Ssamāḥ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83255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D87D092-413D-C4DF-2FC9-68BBEFD4267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63B55F-4A09-D812-749D-E4A9301F3A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rtl="0"/>
            <a:r>
              <a:rPr lang="en-US" sz="5400" dirty="0"/>
              <a:t>Oh, merciful God, King of ages,</a:t>
            </a:r>
            <a:br>
              <a:rPr lang="en-US" sz="5400" dirty="0"/>
            </a:br>
            <a:r>
              <a:rPr lang="en-US" sz="5400" dirty="0"/>
              <a:t>There is none like You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6478127-354B-B60A-C3D2-206B74C399FC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52400" y="3348762"/>
            <a:ext cx="11887200" cy="2137637"/>
          </a:xfrm>
        </p:spPr>
        <p:txBody>
          <a:bodyPr>
            <a:noAutofit/>
          </a:bodyPr>
          <a:lstStyle/>
          <a:p>
            <a:r>
              <a:rPr lang="ar-SA" dirty="0"/>
              <a:t>يا لِرَحْمَتِكَ رَبُّ الأَزْمانِ لَيْسَ مِثْلُكَ</a:t>
            </a:r>
            <a:endParaRPr lang="en-US" sz="6600" dirty="0"/>
          </a:p>
        </p:txBody>
      </p:sp>
    </p:spTree>
    <p:extLst>
      <p:ext uri="{BB962C8B-B14F-4D97-AF65-F5344CB8AC3E}">
        <p14:creationId xmlns:p14="http://schemas.microsoft.com/office/powerpoint/2010/main" val="33394307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210648D-EC91-A730-A4BF-62AC0C86655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FC9DFD-C46F-0C89-9A21-C8E625A257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rtl="0"/>
            <a:r>
              <a:rPr lang="en-US" sz="5400" dirty="0"/>
              <a:t>Oh, you paid the dept we could not pay,</a:t>
            </a:r>
            <a:br>
              <a:rPr lang="en-US" sz="5400" dirty="0"/>
            </a:br>
            <a:r>
              <a:rPr lang="en-US" sz="5400" dirty="0"/>
              <a:t>Bringing us life anew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81C1E3E-01EF-60FE-3035-D2B4AEB19A06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52400" y="3348762"/>
            <a:ext cx="11887200" cy="2137637"/>
          </a:xfrm>
        </p:spPr>
        <p:txBody>
          <a:bodyPr>
            <a:noAutofit/>
          </a:bodyPr>
          <a:lstStyle/>
          <a:p>
            <a:r>
              <a:rPr lang="ar-SA" dirty="0"/>
              <a:t>يا لِرَوْعَتِكَ دَفَعْتَ دُيُونِي وَأَعْطَيْتَ الحَياة</a:t>
            </a:r>
            <a:endParaRPr lang="en-US" sz="6600" dirty="0"/>
          </a:p>
        </p:txBody>
      </p:sp>
    </p:spTree>
    <p:extLst>
      <p:ext uri="{BB962C8B-B14F-4D97-AF65-F5344CB8AC3E}">
        <p14:creationId xmlns:p14="http://schemas.microsoft.com/office/powerpoint/2010/main" val="986377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9F827D0-CD5D-19CA-7BFD-5253572B4E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5F1BD0-4DE9-CC2F-1D1B-94E1D21467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66796"/>
            <a:ext cx="12192000" cy="2300354"/>
          </a:xfrm>
        </p:spPr>
        <p:txBody>
          <a:bodyPr>
            <a:noAutofit/>
          </a:bodyPr>
          <a:lstStyle/>
          <a:p>
            <a:r>
              <a:rPr lang="ar-SA" dirty="0"/>
              <a:t>غَرِيقٌ في إِثْمِي، ضَائِعٌ في خَجَلِي</a:t>
            </a:r>
            <a:br>
              <a:rPr lang="ar-SA" dirty="0"/>
            </a:br>
            <a:r>
              <a:rPr lang="ar-SA" dirty="0"/>
              <a:t>ما المِعْنَى في حَياتي، لِما أَبْحَثُ في ظِلِّي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0B1A925-E0B9-FD7E-2186-9CD312A31B1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0" y="4922087"/>
            <a:ext cx="12192000" cy="1828800"/>
          </a:xfrm>
        </p:spPr>
        <p:txBody>
          <a:bodyPr>
            <a:normAutofit/>
          </a:bodyPr>
          <a:lstStyle/>
          <a:p>
            <a:r>
              <a:rPr lang="en-US" dirty="0"/>
              <a:t>Dead in transgressions, lost in shame</a:t>
            </a:r>
          </a:p>
          <a:p>
            <a:r>
              <a:rPr lang="en-US" dirty="0"/>
              <a:t>Searching for life but striving in vain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E253DA5-2B0C-3F31-9C85-2552DE37B489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0" y="2385079"/>
            <a:ext cx="12192000" cy="2514600"/>
          </a:xfrm>
        </p:spPr>
        <p:txBody>
          <a:bodyPr>
            <a:noAutofit/>
          </a:bodyPr>
          <a:lstStyle/>
          <a:p>
            <a:r>
              <a:rPr lang="en-US" dirty="0" err="1"/>
              <a:t>Gharīqon</a:t>
            </a:r>
            <a:r>
              <a:rPr lang="en-US" dirty="0"/>
              <a:t> </a:t>
            </a:r>
            <a:r>
              <a:rPr lang="en-US" dirty="0" err="1"/>
              <a:t>Fī</a:t>
            </a:r>
            <a:r>
              <a:rPr lang="en-US" dirty="0"/>
              <a:t> ‘</a:t>
            </a:r>
            <a:r>
              <a:rPr lang="en-US" dirty="0" err="1"/>
              <a:t>Ithmī</a:t>
            </a:r>
            <a:r>
              <a:rPr lang="en-US" dirty="0"/>
              <a:t> </a:t>
            </a:r>
            <a:r>
              <a:rPr lang="en-US" dirty="0" err="1"/>
              <a:t>Ḍā’i`on</a:t>
            </a:r>
            <a:r>
              <a:rPr lang="en-US" dirty="0"/>
              <a:t> </a:t>
            </a:r>
            <a:r>
              <a:rPr lang="en-US" dirty="0" err="1"/>
              <a:t>Fī</a:t>
            </a:r>
            <a:r>
              <a:rPr lang="en-US" dirty="0"/>
              <a:t> </a:t>
            </a:r>
            <a:r>
              <a:rPr lang="en-US" dirty="0" err="1"/>
              <a:t>Khajalī</a:t>
            </a:r>
            <a:endParaRPr lang="en-US" dirty="0"/>
          </a:p>
          <a:p>
            <a:r>
              <a:rPr lang="en-US" dirty="0" err="1"/>
              <a:t>MāL</a:t>
            </a:r>
            <a:r>
              <a:rPr lang="en-US" dirty="0"/>
              <a:t> </a:t>
            </a:r>
            <a:r>
              <a:rPr lang="en-US" dirty="0" err="1"/>
              <a:t>Me`nā</a:t>
            </a:r>
            <a:r>
              <a:rPr lang="en-US" dirty="0"/>
              <a:t> </a:t>
            </a:r>
            <a:r>
              <a:rPr lang="en-US" dirty="0" err="1"/>
              <a:t>Fī</a:t>
            </a:r>
            <a:r>
              <a:rPr lang="en-US" dirty="0"/>
              <a:t> </a:t>
            </a:r>
            <a:r>
              <a:rPr lang="en-US" dirty="0" err="1"/>
              <a:t>Ḥayātī</a:t>
            </a:r>
            <a:r>
              <a:rPr lang="en-US" dirty="0"/>
              <a:t> </a:t>
            </a:r>
            <a:r>
              <a:rPr lang="en-US" dirty="0" err="1"/>
              <a:t>Lmā</a:t>
            </a:r>
            <a:r>
              <a:rPr lang="en-US" dirty="0"/>
              <a:t> ‘</a:t>
            </a:r>
            <a:r>
              <a:rPr lang="en-US" dirty="0" err="1"/>
              <a:t>Abḥathu</a:t>
            </a:r>
            <a:r>
              <a:rPr lang="en-US" dirty="0"/>
              <a:t> </a:t>
            </a:r>
            <a:r>
              <a:rPr lang="en-US" dirty="0" err="1"/>
              <a:t>Fī</a:t>
            </a:r>
            <a:r>
              <a:rPr lang="en-US" dirty="0"/>
              <a:t> </a:t>
            </a:r>
            <a:r>
              <a:rPr lang="en-US" dirty="0" err="1"/>
              <a:t>Ẓillī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72786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596DB81-A1EF-15EB-4826-5C7799ED82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47325A-EDC8-C58A-6EAC-8EEB757BC4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rtl="0"/>
            <a:r>
              <a:rPr lang="en-US" sz="5400" dirty="0"/>
              <a:t>Grace even for me, Merciful God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90FBA14-F958-4653-0E14-A0286906A10F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52400" y="3348762"/>
            <a:ext cx="11887200" cy="2137637"/>
          </a:xfrm>
        </p:spPr>
        <p:txBody>
          <a:bodyPr>
            <a:noAutofit/>
          </a:bodyPr>
          <a:lstStyle/>
          <a:p>
            <a:r>
              <a:rPr lang="ar-SA" dirty="0"/>
              <a:t>النِعْمَةُ امْتَدَّتْ لِي يا كُلَّ السَمَاحْ</a:t>
            </a:r>
            <a:endParaRPr lang="en-US" sz="6600" dirty="0"/>
          </a:p>
        </p:txBody>
      </p:sp>
    </p:spTree>
    <p:extLst>
      <p:ext uri="{BB962C8B-B14F-4D97-AF65-F5344CB8AC3E}">
        <p14:creationId xmlns:p14="http://schemas.microsoft.com/office/powerpoint/2010/main" val="17858098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713833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973CF95-A641-0417-4FE7-1A1818FF051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4C0024-125C-6BC3-EF84-B2867DFC1A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66796"/>
            <a:ext cx="12192000" cy="2300354"/>
          </a:xfrm>
        </p:spPr>
        <p:txBody>
          <a:bodyPr>
            <a:noAutofit/>
          </a:bodyPr>
          <a:lstStyle/>
          <a:p>
            <a:r>
              <a:rPr lang="ar-SA" dirty="0"/>
              <a:t>الله غَنِيُ الرَحْمَةِ يَمْنَحُنِي الفِداءْ</a:t>
            </a:r>
            <a:br>
              <a:rPr lang="ar-SA" dirty="0"/>
            </a:br>
            <a:r>
              <a:rPr lang="ar-SA" dirty="0"/>
              <a:t>بِابْنِهِ فِي الصَلِيبِ وَمَعَهُ كُلُّ الأَشْياءْ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9A92EA4-C94E-29A3-FB58-9255FECC55A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0" y="4922087"/>
            <a:ext cx="12192000" cy="1828800"/>
          </a:xfrm>
        </p:spPr>
        <p:txBody>
          <a:bodyPr>
            <a:normAutofit/>
          </a:bodyPr>
          <a:lstStyle/>
          <a:p>
            <a:r>
              <a:rPr lang="en-US" dirty="0"/>
              <a:t>God rich in mercy grants me salvation</a:t>
            </a:r>
          </a:p>
          <a:p>
            <a:r>
              <a:rPr lang="en-US" dirty="0"/>
              <a:t>Through His son on the cross and with Him all things 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3B332D8-40EF-9D46-E0BC-802D8DE6603E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0" y="2385079"/>
            <a:ext cx="12192000" cy="2514600"/>
          </a:xfrm>
        </p:spPr>
        <p:txBody>
          <a:bodyPr>
            <a:noAutofit/>
          </a:bodyPr>
          <a:lstStyle/>
          <a:p>
            <a:r>
              <a:rPr lang="en-US" dirty="0"/>
              <a:t>‘</a:t>
            </a:r>
            <a:r>
              <a:rPr lang="en-US" dirty="0" err="1"/>
              <a:t>Allā</a:t>
            </a:r>
            <a:r>
              <a:rPr lang="en-US" dirty="0"/>
              <a:t> </a:t>
            </a:r>
            <a:r>
              <a:rPr lang="en-US" dirty="0" err="1"/>
              <a:t>Ghaniyyu</a:t>
            </a:r>
            <a:r>
              <a:rPr lang="en-US" dirty="0"/>
              <a:t> </a:t>
            </a:r>
            <a:r>
              <a:rPr lang="en-US" dirty="0" err="1"/>
              <a:t>Rraḥmati</a:t>
            </a:r>
            <a:r>
              <a:rPr lang="en-US" dirty="0"/>
              <a:t> </a:t>
            </a:r>
            <a:r>
              <a:rPr lang="en-US" dirty="0" err="1"/>
              <a:t>YamnaḥunīL</a:t>
            </a:r>
            <a:r>
              <a:rPr lang="en-US" dirty="0"/>
              <a:t> </a:t>
            </a:r>
            <a:r>
              <a:rPr lang="en-US" dirty="0" err="1"/>
              <a:t>Fidā</a:t>
            </a:r>
            <a:r>
              <a:rPr lang="en-US" dirty="0"/>
              <a:t>’</a:t>
            </a:r>
          </a:p>
          <a:p>
            <a:r>
              <a:rPr lang="en-US" dirty="0" err="1"/>
              <a:t>Bibnihi</a:t>
            </a:r>
            <a:r>
              <a:rPr lang="en-US" dirty="0"/>
              <a:t> </a:t>
            </a:r>
            <a:r>
              <a:rPr lang="en-US" dirty="0" err="1"/>
              <a:t>Fī</a:t>
            </a:r>
            <a:r>
              <a:rPr lang="en-US" dirty="0"/>
              <a:t> </a:t>
            </a:r>
            <a:r>
              <a:rPr lang="en-US" dirty="0" err="1"/>
              <a:t>Ṣalibi</a:t>
            </a:r>
            <a:r>
              <a:rPr lang="en-US" dirty="0"/>
              <a:t> </a:t>
            </a:r>
            <a:r>
              <a:rPr lang="en-US" dirty="0" err="1"/>
              <a:t>waMa`ahu</a:t>
            </a:r>
            <a:r>
              <a:rPr lang="en-US" dirty="0"/>
              <a:t> </a:t>
            </a:r>
            <a:r>
              <a:rPr lang="en-US" dirty="0" err="1"/>
              <a:t>KulluL</a:t>
            </a:r>
            <a:r>
              <a:rPr lang="en-US" dirty="0"/>
              <a:t> ‘</a:t>
            </a:r>
            <a:r>
              <a:rPr lang="en-US" dirty="0" err="1"/>
              <a:t>Ashyā</a:t>
            </a:r>
            <a:r>
              <a:rPr lang="en-US" dirty="0"/>
              <a:t>’</a:t>
            </a:r>
          </a:p>
        </p:txBody>
      </p:sp>
    </p:spTree>
    <p:extLst>
      <p:ext uri="{BB962C8B-B14F-4D97-AF65-F5344CB8AC3E}">
        <p14:creationId xmlns:p14="http://schemas.microsoft.com/office/powerpoint/2010/main" val="6988771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5EF706C-B52F-C51D-2FB2-32CF082136F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6DB7F1-FBC8-69DF-4C35-FCDDDAC51B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66796"/>
            <a:ext cx="12192000" cy="2300354"/>
          </a:xfrm>
        </p:spPr>
        <p:txBody>
          <a:bodyPr>
            <a:noAutofit/>
          </a:bodyPr>
          <a:lstStyle/>
          <a:p>
            <a:r>
              <a:rPr lang="ar-SA" dirty="0"/>
              <a:t>يا لِرَحْمَتِكَ رَبُّ الأَزْمانِ لَيْسَ مِثْلُكَ </a:t>
            </a:r>
            <a:br>
              <a:rPr lang="ar-SA" dirty="0"/>
            </a:br>
            <a:r>
              <a:rPr lang="ar-SA" dirty="0"/>
              <a:t>يا لِرَوْعَتِكَ دَفَعْتَ دُيُونِي وَأَعْطَيْتَ الحَياةْ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DA240B8-9621-F389-DCFF-6870C97F6CE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0" y="4922087"/>
            <a:ext cx="12192000" cy="1828800"/>
          </a:xfrm>
        </p:spPr>
        <p:txBody>
          <a:bodyPr>
            <a:normAutofit/>
          </a:bodyPr>
          <a:lstStyle/>
          <a:p>
            <a:r>
              <a:rPr lang="en-US" sz="3600" dirty="0"/>
              <a:t>Oh, merciful God King of ages there is none like You</a:t>
            </a:r>
          </a:p>
          <a:p>
            <a:r>
              <a:rPr lang="en-US" sz="3600" dirty="0"/>
              <a:t>Oh, you paid the dept we could not pay bringing us life anew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C0F0B53-73CF-D288-41C6-08EBDE1FCED8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0" y="2385079"/>
            <a:ext cx="12192000" cy="2514600"/>
          </a:xfrm>
        </p:spPr>
        <p:txBody>
          <a:bodyPr>
            <a:noAutofit/>
          </a:bodyPr>
          <a:lstStyle/>
          <a:p>
            <a:r>
              <a:rPr lang="en-US" dirty="0" err="1"/>
              <a:t>Yā</a:t>
            </a:r>
            <a:r>
              <a:rPr lang="en-US" dirty="0"/>
              <a:t> </a:t>
            </a:r>
            <a:r>
              <a:rPr lang="en-US" dirty="0" err="1"/>
              <a:t>liRaḥmatika</a:t>
            </a:r>
            <a:r>
              <a:rPr lang="en-US" dirty="0"/>
              <a:t> </a:t>
            </a:r>
            <a:r>
              <a:rPr lang="en-US" dirty="0" err="1"/>
              <a:t>RabbuL</a:t>
            </a:r>
            <a:r>
              <a:rPr lang="en-US" dirty="0"/>
              <a:t> ‘</a:t>
            </a:r>
            <a:r>
              <a:rPr lang="en-US" dirty="0" err="1"/>
              <a:t>Azmāni</a:t>
            </a:r>
            <a:r>
              <a:rPr lang="en-US" dirty="0"/>
              <a:t> Laysa </a:t>
            </a:r>
            <a:r>
              <a:rPr lang="en-US" dirty="0" err="1"/>
              <a:t>Mithluka</a:t>
            </a:r>
            <a:endParaRPr lang="en-US" dirty="0"/>
          </a:p>
          <a:p>
            <a:r>
              <a:rPr lang="en-US" dirty="0" err="1"/>
              <a:t>Yā</a:t>
            </a:r>
            <a:r>
              <a:rPr lang="en-US" dirty="0"/>
              <a:t> </a:t>
            </a:r>
            <a:r>
              <a:rPr lang="en-US" dirty="0" err="1"/>
              <a:t>liRaw`atika</a:t>
            </a:r>
            <a:r>
              <a:rPr lang="en-US" dirty="0"/>
              <a:t> </a:t>
            </a:r>
            <a:r>
              <a:rPr lang="en-US" dirty="0" err="1"/>
              <a:t>Dafa`ta</a:t>
            </a:r>
            <a:r>
              <a:rPr lang="en-US" dirty="0"/>
              <a:t> </a:t>
            </a:r>
            <a:r>
              <a:rPr lang="en-US" dirty="0" err="1"/>
              <a:t>Duyūnī</a:t>
            </a:r>
            <a:r>
              <a:rPr lang="en-US" dirty="0"/>
              <a:t> </a:t>
            </a:r>
            <a:r>
              <a:rPr lang="en-US" dirty="0" err="1"/>
              <a:t>wa’A`ṭaytaL</a:t>
            </a:r>
            <a:r>
              <a:rPr lang="en-US" dirty="0"/>
              <a:t> </a:t>
            </a:r>
            <a:r>
              <a:rPr lang="en-US" dirty="0" err="1"/>
              <a:t>Ḥayā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2206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FD45FD5-72FA-86F6-02E3-93830E9F24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2814AF-BA09-7880-93ED-AAC237CC92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66796"/>
            <a:ext cx="12192000" cy="2300354"/>
          </a:xfrm>
        </p:spPr>
        <p:txBody>
          <a:bodyPr>
            <a:noAutofit/>
          </a:bodyPr>
          <a:lstStyle/>
          <a:p>
            <a:r>
              <a:rPr lang="ar-SA" dirty="0"/>
              <a:t>النِعْمَةُ امْتَدَّتْ لِي يا كُلَّ السَمَاحْ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511CF75-6A1A-6430-C5F9-2CA47AE0F25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0" y="4922087"/>
            <a:ext cx="12192000" cy="1828800"/>
          </a:xfrm>
        </p:spPr>
        <p:txBody>
          <a:bodyPr>
            <a:normAutofit/>
          </a:bodyPr>
          <a:lstStyle/>
          <a:p>
            <a:r>
              <a:rPr lang="en-US" dirty="0"/>
              <a:t>Grace even for me, Merciful God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39C17AF-70C0-2059-A6A2-DF83179C64EB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0" y="2385079"/>
            <a:ext cx="12192000" cy="2514600"/>
          </a:xfrm>
        </p:spPr>
        <p:txBody>
          <a:bodyPr>
            <a:noAutofit/>
          </a:bodyPr>
          <a:lstStyle/>
          <a:p>
            <a:r>
              <a:rPr lang="en-US" dirty="0"/>
              <a:t>‘</a:t>
            </a:r>
            <a:r>
              <a:rPr lang="en-US" dirty="0" err="1"/>
              <a:t>Anni`matu</a:t>
            </a:r>
            <a:r>
              <a:rPr lang="en-US" dirty="0"/>
              <a:t> </a:t>
            </a:r>
            <a:r>
              <a:rPr lang="en-US" dirty="0" err="1"/>
              <a:t>Mtaddat</a:t>
            </a:r>
            <a:r>
              <a:rPr lang="en-US" dirty="0"/>
              <a:t> </a:t>
            </a:r>
            <a:r>
              <a:rPr lang="en-US" dirty="0" err="1"/>
              <a:t>Lī</a:t>
            </a:r>
            <a:r>
              <a:rPr lang="en-US" dirty="0"/>
              <a:t> </a:t>
            </a:r>
            <a:r>
              <a:rPr lang="en-US" dirty="0" err="1"/>
              <a:t>Yā</a:t>
            </a:r>
            <a:r>
              <a:rPr lang="en-US" dirty="0"/>
              <a:t> Kulla </a:t>
            </a:r>
            <a:r>
              <a:rPr lang="en-US" dirty="0" err="1"/>
              <a:t>Ssamāḥ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27451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9F827D0-CD5D-19CA-7BFD-5253572B4E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5F1BD0-4DE9-CC2F-1D1B-94E1D21467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rtl="0"/>
            <a:r>
              <a:rPr lang="en-US" sz="5400" dirty="0"/>
              <a:t>While we were sinners</a:t>
            </a:r>
            <a:br>
              <a:rPr lang="en-US" sz="5400" dirty="0"/>
            </a:br>
            <a:r>
              <a:rPr lang="en-US" sz="5400" dirty="0"/>
              <a:t>Christ took our blame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E253DA5-2B0C-3F31-9C85-2552DE37B489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52400" y="3348762"/>
            <a:ext cx="11887200" cy="2137637"/>
          </a:xfrm>
        </p:spPr>
        <p:txBody>
          <a:bodyPr>
            <a:noAutofit/>
          </a:bodyPr>
          <a:lstStyle/>
          <a:p>
            <a:pPr marL="0" indent="0" algn="ctr" defTabSz="457200" rtl="1" eaLnBrk="1" latinLnBrk="0" hangingPunct="1">
              <a:lnSpc>
                <a:spcPct val="100000"/>
              </a:lnSpc>
              <a:spcBef>
                <a:spcPts val="0"/>
              </a:spcBef>
              <a:buFont typeface="Arial"/>
              <a:buNone/>
            </a:pPr>
            <a:r>
              <a:rPr lang="ar-SA" sz="6600" dirty="0"/>
              <a:t>ع</a:t>
            </a:r>
            <a:r>
              <a:rPr lang="ar-SA" dirty="0"/>
              <a:t>ندما ما زلنا بعد </a:t>
            </a:r>
            <a:r>
              <a:rPr lang="ar-SA" dirty="0" err="1"/>
              <a:t>خطاة</a:t>
            </a:r>
            <a:r>
              <a:rPr lang="ar-SA" dirty="0"/>
              <a:t> </a:t>
            </a:r>
          </a:p>
          <a:p>
            <a:pPr marL="0" indent="0" algn="ctr" defTabSz="457200" rtl="1" eaLnBrk="1" latinLnBrk="0" hangingPunct="1">
              <a:lnSpc>
                <a:spcPct val="100000"/>
              </a:lnSpc>
              <a:spcBef>
                <a:spcPts val="0"/>
              </a:spcBef>
              <a:buFont typeface="Arial"/>
              <a:buNone/>
            </a:pPr>
            <a:r>
              <a:rPr lang="ar-SA" dirty="0"/>
              <a:t>مات المسيح لأجلنا</a:t>
            </a:r>
            <a:endParaRPr lang="en-US" sz="6600" dirty="0"/>
          </a:p>
        </p:txBody>
      </p:sp>
    </p:spTree>
    <p:extLst>
      <p:ext uri="{BB962C8B-B14F-4D97-AF65-F5344CB8AC3E}">
        <p14:creationId xmlns:p14="http://schemas.microsoft.com/office/powerpoint/2010/main" val="32200683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1D11A94-46D0-D23E-5BD1-06E5EB11116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EC1E22-6B51-4AD9-6D55-6A225A3AC7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rtl="0"/>
            <a:r>
              <a:rPr lang="en-US" sz="5400" dirty="0"/>
              <a:t>Children of wrath</a:t>
            </a:r>
            <a:br>
              <a:rPr lang="en-US" sz="5400" dirty="0"/>
            </a:br>
            <a:r>
              <a:rPr lang="en-US" sz="5400" dirty="0"/>
              <a:t>Now called by His name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71B2333-0A02-AC79-C242-D8932F5AB408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52400" y="3348762"/>
            <a:ext cx="11887200" cy="2137637"/>
          </a:xfrm>
        </p:spPr>
        <p:txBody>
          <a:bodyPr>
            <a:noAutofit/>
          </a:bodyPr>
          <a:lstStyle/>
          <a:p>
            <a:r>
              <a:rPr lang="ar-SA" dirty="0"/>
              <a:t>كان عقابُنا الموت</a:t>
            </a:r>
          </a:p>
          <a:p>
            <a:r>
              <a:rPr lang="ar-SA" sz="6600" dirty="0"/>
              <a:t>الآن نحنُ مدعّوين على اسمِه</a:t>
            </a:r>
            <a:endParaRPr lang="en-US" sz="6600" dirty="0"/>
          </a:p>
        </p:txBody>
      </p:sp>
    </p:spTree>
    <p:extLst>
      <p:ext uri="{BB962C8B-B14F-4D97-AF65-F5344CB8AC3E}">
        <p14:creationId xmlns:p14="http://schemas.microsoft.com/office/powerpoint/2010/main" val="2576728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9A95D59-4256-3EB5-555C-70B10A359FB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2CC562-DB5A-B062-3710-84826165EC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rtl="0"/>
            <a:r>
              <a:rPr lang="en-US" sz="5400" dirty="0"/>
              <a:t>With every heartbeat living by grace</a:t>
            </a:r>
            <a:br>
              <a:rPr lang="en-US" sz="5400" dirty="0"/>
            </a:br>
            <a:r>
              <a:rPr lang="en-US" sz="5400" dirty="0"/>
              <a:t>Raised in His likeness His glory to praise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70DA76D-5C2E-EE5F-E29B-E76334D5578C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52400" y="3348762"/>
            <a:ext cx="11887200" cy="2137637"/>
          </a:xfrm>
        </p:spPr>
        <p:txBody>
          <a:bodyPr>
            <a:noAutofit/>
          </a:bodyPr>
          <a:lstStyle/>
          <a:p>
            <a:r>
              <a:rPr lang="ar-SA" dirty="0"/>
              <a:t>مع كلِّ نَبَضٍ نَحيا بالنعمةِ</a:t>
            </a:r>
          </a:p>
          <a:p>
            <a:r>
              <a:rPr lang="ar-SA" sz="6600" dirty="0"/>
              <a:t>نسمُو لصورتِهِ ونعلنُ مَجْدَهُ</a:t>
            </a:r>
            <a:endParaRPr lang="en-US" sz="6600" dirty="0"/>
          </a:p>
        </p:txBody>
      </p:sp>
    </p:spTree>
    <p:extLst>
      <p:ext uri="{BB962C8B-B14F-4D97-AF65-F5344CB8AC3E}">
        <p14:creationId xmlns:p14="http://schemas.microsoft.com/office/powerpoint/2010/main" val="15572056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311E2DF-3B01-B42A-1B9C-3F23D193E4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6AC592-1DF0-3186-B501-A06848D98D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rtl="0"/>
            <a:r>
              <a:rPr lang="en-US" sz="5400" dirty="0"/>
              <a:t>Oh, merciful God, King of ages,</a:t>
            </a:r>
            <a:br>
              <a:rPr lang="en-US" sz="5400" dirty="0"/>
            </a:br>
            <a:r>
              <a:rPr lang="en-US" sz="5400" dirty="0"/>
              <a:t>There is none like You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0945076-6E4A-6012-7037-162FEB0D3B48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52400" y="3348762"/>
            <a:ext cx="11887200" cy="2137637"/>
          </a:xfrm>
        </p:spPr>
        <p:txBody>
          <a:bodyPr>
            <a:noAutofit/>
          </a:bodyPr>
          <a:lstStyle/>
          <a:p>
            <a:r>
              <a:rPr lang="ar-SA" dirty="0"/>
              <a:t>يا لِرَحْمَتِكَ رَبُّ الأَزْمانِ لَيْسَ مِثْلُكَ</a:t>
            </a:r>
            <a:endParaRPr lang="en-US" sz="6600" dirty="0"/>
          </a:p>
        </p:txBody>
      </p:sp>
    </p:spTree>
    <p:extLst>
      <p:ext uri="{BB962C8B-B14F-4D97-AF65-F5344CB8AC3E}">
        <p14:creationId xmlns:p14="http://schemas.microsoft.com/office/powerpoint/2010/main" val="28247173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5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‛0 - New Logo - Hymns Template - March 2022" id="{4E6DF174-2C03-4CB2-A817-869D2171CBCE}" vid="{C8F51161-6832-49CF-A882-0637476429C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475</TotalTime>
  <Words>617</Words>
  <Application>Microsoft Office PowerPoint</Application>
  <PresentationFormat>Widescreen</PresentationFormat>
  <Paragraphs>76</Paragraphs>
  <Slides>21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7" baseType="lpstr">
      <vt:lpstr>Aptos</vt:lpstr>
      <vt:lpstr>Arial</vt:lpstr>
      <vt:lpstr>Calibri</vt:lpstr>
      <vt:lpstr>Calibri Light</vt:lpstr>
      <vt:lpstr>Times New Roman</vt:lpstr>
      <vt:lpstr>5_Office Theme</vt:lpstr>
      <vt:lpstr>إلهُ الرَّحمةِ</vt:lpstr>
      <vt:lpstr>غَرِيقٌ في إِثْمِي، ضَائِعٌ في خَجَلِي ما المِعْنَى في حَياتي، لِما أَبْحَثُ في ظِلِّي</vt:lpstr>
      <vt:lpstr>الله غَنِيُ الرَحْمَةِ يَمْنَحُنِي الفِداءْ بِابْنِهِ فِي الصَلِيبِ وَمَعَهُ كُلُّ الأَشْياءْ</vt:lpstr>
      <vt:lpstr>يا لِرَحْمَتِكَ رَبُّ الأَزْمانِ لَيْسَ مِثْلُكَ  يا لِرَوْعَتِكَ دَفَعْتَ دُيُونِي وَأَعْطَيْتَ الحَياةْ</vt:lpstr>
      <vt:lpstr>النِعْمَةُ امْتَدَّتْ لِي يا كُلَّ السَمَاحْ</vt:lpstr>
      <vt:lpstr>While we were sinners Christ took our blame</vt:lpstr>
      <vt:lpstr>Children of wrath Now called by His name</vt:lpstr>
      <vt:lpstr>With every heartbeat living by grace Raised in His likeness His glory to praise</vt:lpstr>
      <vt:lpstr>Oh, merciful God, King of ages, There is none like You</vt:lpstr>
      <vt:lpstr>Oh, you paid the dept we could not pay, Bringing us life anew</vt:lpstr>
      <vt:lpstr>Grace even for me, Merciful God</vt:lpstr>
      <vt:lpstr>وَمَع كُلِ نَفسٍ أَرْفَعُ اسْمَكَ  قَلْبِي يَتَبَدَّلْ لِلصُورَة عَيْنِها</vt:lpstr>
      <vt:lpstr>وَمَع كُلِ نَفسٍ أَرْفَعُ اسْمَكَ  قَلْبِي يَتَبَدَّلْ لِلصُورَة عَيْنِها</vt:lpstr>
      <vt:lpstr>وَمَع كُلِ نَفسٍ أَرْفَعُ اسْمَكَ  قَلْبِي يَتَبَدَّلْ لِلصُورَة عَيْنِها</vt:lpstr>
      <vt:lpstr>وَمَع كُلِ نَفسٍ أَرْفَعُ اسْمَكَ  قَلْبِي يَتَبَدَّلْ لِلصُورَة عَيْنِها</vt:lpstr>
      <vt:lpstr>يا لِرَحْمَتِكَ رَبُّ الأَزْمانِ لَيْسَ مِثْلُكَ  يا لِرَوْعَتِكَ دَفَعْتَ دُيُونِي وَأَعْطَيْتَ الحَياةْ</vt:lpstr>
      <vt:lpstr>النِعْمَةُ امْتَدَّتْ لِي يا كُلَّ السَمَاحْ</vt:lpstr>
      <vt:lpstr>Oh, merciful God, King of ages, There is none like You</vt:lpstr>
      <vt:lpstr>Oh, you paid the dept we could not pay, Bringing us life anew</vt:lpstr>
      <vt:lpstr>Grace even for me, Merciful God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Nizar Fares</dc:creator>
  <cp:lastModifiedBy>Pascale Hage</cp:lastModifiedBy>
  <cp:revision>8</cp:revision>
  <dcterms:created xsi:type="dcterms:W3CDTF">2025-09-06T17:49:28Z</dcterms:created>
  <dcterms:modified xsi:type="dcterms:W3CDTF">2025-10-18T11:24:00Z</dcterms:modified>
</cp:coreProperties>
</file>