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23"/>
  </p:notesMasterIdLst>
  <p:handoutMasterIdLst>
    <p:handoutMasterId r:id="rId24"/>
  </p:handoutMasterIdLst>
  <p:sldIdLst>
    <p:sldId id="350" r:id="rId2"/>
    <p:sldId id="352" r:id="rId3"/>
    <p:sldId id="265" r:id="rId4"/>
    <p:sldId id="353" r:id="rId5"/>
    <p:sldId id="380" r:id="rId6"/>
    <p:sldId id="381" r:id="rId7"/>
    <p:sldId id="354" r:id="rId8"/>
    <p:sldId id="355" r:id="rId9"/>
    <p:sldId id="356" r:id="rId10"/>
    <p:sldId id="357" r:id="rId11"/>
    <p:sldId id="386" r:id="rId12"/>
    <p:sldId id="387" r:id="rId13"/>
    <p:sldId id="391" r:id="rId14"/>
    <p:sldId id="384" r:id="rId15"/>
    <p:sldId id="366" r:id="rId16"/>
    <p:sldId id="358" r:id="rId17"/>
    <p:sldId id="388" r:id="rId18"/>
    <p:sldId id="389" r:id="rId19"/>
    <p:sldId id="392" r:id="rId20"/>
    <p:sldId id="385" r:id="rId21"/>
    <p:sldId id="34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15" autoAdjust="0"/>
    <p:restoredTop sz="94702"/>
  </p:normalViewPr>
  <p:slideViewPr>
    <p:cSldViewPr snapToGrid="0" snapToObjects="1">
      <p:cViewPr varScale="1">
        <p:scale>
          <a:sx n="99" d="100"/>
          <a:sy n="99" d="100"/>
        </p:scale>
        <p:origin x="54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30035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</p:spPr>
        <p:txBody>
          <a:bodyPr/>
          <a:lstStyle/>
          <a:p>
            <a:r>
              <a:rPr lang="ar-SA" dirty="0"/>
              <a:t>يَللي عَمَلْتِلـي قِيمَة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</p:spPr>
        <p:txBody>
          <a:bodyPr/>
          <a:lstStyle/>
          <a:p>
            <a:r>
              <a:rPr lang="en-US" dirty="0"/>
              <a:t>You Gave me my worth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</p:spPr>
        <p:txBody>
          <a:bodyPr/>
          <a:lstStyle/>
          <a:p>
            <a:r>
              <a:rPr lang="en-US" dirty="0" err="1"/>
              <a:t>Yallī</a:t>
            </a:r>
            <a:r>
              <a:rPr lang="en-US" dirty="0"/>
              <a:t> `</a:t>
            </a:r>
            <a:r>
              <a:rPr lang="en-US" dirty="0" err="1"/>
              <a:t>Amaltilī</a:t>
            </a:r>
            <a:r>
              <a:rPr lang="en-US" dirty="0"/>
              <a:t> ’</a:t>
            </a:r>
            <a:r>
              <a:rPr lang="en-US" dirty="0" err="1"/>
              <a:t>Īma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2F41B-87B2-EDE0-1381-9C841870B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1CC29-F975-5B58-89BE-159D8BDB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تِ</a:t>
            </a:r>
            <a:r>
              <a:rPr lang="ar-LB" dirty="0"/>
              <a:t>ـ</a:t>
            </a:r>
            <a:r>
              <a:rPr lang="ar-KW" dirty="0"/>
              <a:t>قْ</a:t>
            </a:r>
            <a:r>
              <a:rPr lang="ar-LB" dirty="0"/>
              <a:t>ـ</a:t>
            </a:r>
            <a:r>
              <a:rPr lang="ar-KW" dirty="0"/>
              <a:t>دَرْ تِ</a:t>
            </a:r>
            <a:r>
              <a:rPr lang="ar-LB" dirty="0"/>
              <a:t>ـ</a:t>
            </a:r>
            <a:r>
              <a:rPr lang="ar-KW" dirty="0"/>
              <a:t>رْفَ</a:t>
            </a:r>
            <a:r>
              <a:rPr lang="ar-LB" dirty="0"/>
              <a:t>ـ</a:t>
            </a:r>
            <a:r>
              <a:rPr lang="ar-KW" dirty="0"/>
              <a:t>عْ نَ</a:t>
            </a:r>
            <a:r>
              <a:rPr lang="ar-LB" dirty="0"/>
              <a:t>ـ</a:t>
            </a:r>
            <a:r>
              <a:rPr lang="ar-KW" dirty="0"/>
              <a:t>فْ</a:t>
            </a:r>
            <a:r>
              <a:rPr lang="ar-LB" dirty="0"/>
              <a:t>ـ</a:t>
            </a:r>
            <a:r>
              <a:rPr lang="ar-KW" dirty="0"/>
              <a:t>سِ</a:t>
            </a:r>
            <a:r>
              <a:rPr lang="ar-LB" dirty="0"/>
              <a:t>ـ</a:t>
            </a:r>
            <a:r>
              <a:rPr lang="ar-KW" dirty="0"/>
              <a:t>ي وْتِ</a:t>
            </a:r>
            <a:r>
              <a:rPr lang="ar-LB" dirty="0"/>
              <a:t>ـ</a:t>
            </a:r>
            <a:r>
              <a:rPr lang="ar-KW" dirty="0"/>
              <a:t>م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عْ</a:t>
            </a:r>
            <a:br>
              <a:rPr lang="en-US" dirty="0"/>
            </a:br>
            <a:r>
              <a:rPr lang="ar-KW" dirty="0"/>
              <a:t>عِ</a:t>
            </a:r>
            <a:r>
              <a:rPr lang="ar-LB" dirty="0"/>
              <a:t>ـ</a:t>
            </a:r>
            <a:r>
              <a:rPr lang="ar-KW" dirty="0"/>
              <a:t>نـي كُ</a:t>
            </a:r>
            <a:r>
              <a:rPr lang="ar-LB" dirty="0"/>
              <a:t>ـ</a:t>
            </a:r>
            <a:r>
              <a:rPr lang="ar-KW" dirty="0"/>
              <a:t>لِّ سِ</a:t>
            </a:r>
            <a:r>
              <a:rPr lang="ar-LB" dirty="0"/>
              <a:t>ـ</a:t>
            </a:r>
            <a:r>
              <a:rPr lang="ar-KW" dirty="0"/>
              <a:t>ه</a:t>
            </a:r>
            <a:r>
              <a:rPr lang="ar-LB" dirty="0"/>
              <a:t>ـ</a:t>
            </a:r>
            <a:r>
              <a:rPr lang="ar-KW" dirty="0"/>
              <a:t>امْ بِ</a:t>
            </a:r>
            <a:r>
              <a:rPr lang="ar-LB" dirty="0"/>
              <a:t>ـ</a:t>
            </a:r>
            <a:r>
              <a:rPr lang="ar-KW" dirty="0"/>
              <a:t>تْ</a:t>
            </a:r>
            <a:r>
              <a:rPr lang="ar-LB" dirty="0"/>
              <a:t>ـ</a:t>
            </a:r>
            <a:r>
              <a:rPr lang="ar-KW" dirty="0"/>
              <a:t>طِ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رْ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E40DE-F657-48D1-737F-2CE0C47A5B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are able to lift up my soul</a:t>
            </a:r>
          </a:p>
          <a:p>
            <a:r>
              <a:rPr lang="en-US" dirty="0"/>
              <a:t>and shield me from the arrows of the enemy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15272-B6E3-0F63-006F-34CE923862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Te’dar</a:t>
            </a:r>
            <a:r>
              <a:rPr lang="en-US" dirty="0"/>
              <a:t> </a:t>
            </a:r>
            <a:r>
              <a:rPr lang="en-US" dirty="0" err="1"/>
              <a:t>Terfa</a:t>
            </a:r>
            <a:r>
              <a:rPr lang="en-US" dirty="0"/>
              <a:t>` </a:t>
            </a:r>
            <a:r>
              <a:rPr lang="en-US" dirty="0" err="1"/>
              <a:t>Nafsī</a:t>
            </a:r>
            <a:r>
              <a:rPr lang="en-US" dirty="0"/>
              <a:t> </a:t>
            </a:r>
            <a:r>
              <a:rPr lang="en-US" dirty="0" err="1"/>
              <a:t>weTemna</a:t>
            </a:r>
            <a:r>
              <a:rPr lang="en-US" dirty="0"/>
              <a:t>` </a:t>
            </a:r>
          </a:p>
          <a:p>
            <a:r>
              <a:rPr lang="en-US" dirty="0"/>
              <a:t>`</a:t>
            </a:r>
            <a:r>
              <a:rPr lang="en-US" dirty="0" err="1"/>
              <a:t>Annī</a:t>
            </a:r>
            <a:r>
              <a:rPr lang="en-US" dirty="0"/>
              <a:t> Kulli </a:t>
            </a:r>
            <a:r>
              <a:rPr lang="en-US" dirty="0" err="1"/>
              <a:t>Sihām</a:t>
            </a:r>
            <a:r>
              <a:rPr lang="en-US" dirty="0"/>
              <a:t> </a:t>
            </a:r>
            <a:r>
              <a:rPr lang="en-US" dirty="0" err="1"/>
              <a:t>Biṭīr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58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FD807-7907-B85F-567F-C64618D0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E0172-B6B2-8950-15F4-8EB432496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جَ</a:t>
            </a:r>
            <a:r>
              <a:rPr lang="ar-LB" dirty="0"/>
              <a:t>ـ</a:t>
            </a:r>
            <a:r>
              <a:rPr lang="ar-KW" dirty="0"/>
              <a:t>اي بْ</a:t>
            </a:r>
            <a:r>
              <a:rPr lang="ar-LB" dirty="0"/>
              <a:t>ـ</a:t>
            </a:r>
            <a:r>
              <a:rPr lang="ar-KW" dirty="0"/>
              <a:t>ضُ</a:t>
            </a:r>
            <a:r>
              <a:rPr lang="ar-LB" dirty="0"/>
              <a:t>ـ</a:t>
            </a:r>
            <a:r>
              <a:rPr lang="ar-KW" dirty="0"/>
              <a:t>عْ</a:t>
            </a:r>
            <a:r>
              <a:rPr lang="ar-LB" dirty="0"/>
              <a:t>ـ</a:t>
            </a:r>
            <a:r>
              <a:rPr lang="ar-KW" dirty="0"/>
              <a:t>فـي، لِ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عْ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ة تْ</a:t>
            </a:r>
            <a:r>
              <a:rPr lang="ar-LB" dirty="0"/>
              <a:t>ـ</a:t>
            </a:r>
            <a:r>
              <a:rPr lang="ar-KW" dirty="0"/>
              <a:t>كَ</a:t>
            </a:r>
            <a:r>
              <a:rPr lang="ar-LB" dirty="0"/>
              <a:t>ـ</a:t>
            </a:r>
            <a:r>
              <a:rPr lang="ar-KW" dirty="0"/>
              <a:t>فِّـي</a:t>
            </a:r>
            <a:br>
              <a:rPr lang="en-US" dirty="0"/>
            </a:br>
            <a:r>
              <a:rPr lang="ar-KW" dirty="0"/>
              <a:t>وحُ</a:t>
            </a:r>
            <a:r>
              <a:rPr lang="ar-LB" dirty="0"/>
              <a:t>ـ</a:t>
            </a:r>
            <a:r>
              <a:rPr lang="ar-KW" dirty="0"/>
              <a:t>ضْ</a:t>
            </a:r>
            <a:r>
              <a:rPr lang="ar-LB" dirty="0"/>
              <a:t>ـ</a:t>
            </a:r>
            <a:r>
              <a:rPr lang="ar-KW" dirty="0"/>
              <a:t>نِ الآبْ حَ</a:t>
            </a:r>
            <a:r>
              <a:rPr lang="ar-LB" dirty="0"/>
              <a:t>ـ</a:t>
            </a:r>
            <a:r>
              <a:rPr lang="ar-KW" dirty="0"/>
              <a:t>ن</a:t>
            </a:r>
            <a:r>
              <a:rPr lang="ar-LB" dirty="0"/>
              <a:t>ــ</a:t>
            </a:r>
            <a:r>
              <a:rPr lang="ar-KW" dirty="0"/>
              <a:t>ونْ وِقَ</a:t>
            </a:r>
            <a:r>
              <a:rPr lang="ar-LB" dirty="0"/>
              <a:t>ــ</a:t>
            </a:r>
            <a:r>
              <a:rPr lang="ar-KW" dirty="0"/>
              <a:t>دي</a:t>
            </a:r>
            <a:r>
              <a:rPr lang="ar-LB" dirty="0"/>
              <a:t>ــ</a:t>
            </a:r>
            <a:r>
              <a:rPr lang="ar-KW" dirty="0"/>
              <a:t>رْ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FDC82-33AA-707A-EC0D-1F48E7AB00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come weak to a “grace that is enough”</a:t>
            </a:r>
          </a:p>
          <a:p>
            <a:r>
              <a:rPr lang="en-US" dirty="0"/>
              <a:t>to a tender and mighty embrace of the Father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EC7E5-3F3B-6308-4F19-E197B49739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Gayyi</a:t>
            </a:r>
            <a:r>
              <a:rPr lang="en-US" dirty="0"/>
              <a:t> </a:t>
            </a:r>
            <a:r>
              <a:rPr lang="en-US" dirty="0" err="1"/>
              <a:t>biḌo`fī</a:t>
            </a:r>
            <a:r>
              <a:rPr lang="en-US" dirty="0"/>
              <a:t> </a:t>
            </a:r>
            <a:r>
              <a:rPr lang="en-US" dirty="0" err="1"/>
              <a:t>line`ma</a:t>
            </a:r>
            <a:r>
              <a:rPr lang="en-US" dirty="0"/>
              <a:t> </a:t>
            </a:r>
            <a:r>
              <a:rPr lang="en-US" dirty="0" err="1"/>
              <a:t>Tkaffī</a:t>
            </a:r>
            <a:endParaRPr lang="en-US" dirty="0"/>
          </a:p>
          <a:p>
            <a:r>
              <a:rPr lang="en-US" dirty="0" err="1"/>
              <a:t>wḤuḍniL</a:t>
            </a:r>
            <a:r>
              <a:rPr lang="en-US" dirty="0"/>
              <a:t> ‘</a:t>
            </a:r>
            <a:r>
              <a:rPr lang="en-US" dirty="0" err="1"/>
              <a:t>Āb</a:t>
            </a:r>
            <a:r>
              <a:rPr lang="en-US" dirty="0"/>
              <a:t> </a:t>
            </a:r>
            <a:r>
              <a:rPr lang="en-US" dirty="0" err="1"/>
              <a:t>Ḥanūn</a:t>
            </a:r>
            <a:r>
              <a:rPr lang="en-US" dirty="0"/>
              <a:t> </a:t>
            </a:r>
            <a:r>
              <a:rPr lang="en-US" dirty="0" err="1"/>
              <a:t>we’Adīr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0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6AE4D-F3C5-8A40-3D69-1E41E0200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78435-179C-6F85-94CD-3ED92AA2B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تِ</a:t>
            </a:r>
            <a:r>
              <a:rPr lang="ar-LB" dirty="0"/>
              <a:t>ـ</a:t>
            </a:r>
            <a:r>
              <a:rPr lang="ar-KW" dirty="0"/>
              <a:t>قْ</a:t>
            </a:r>
            <a:r>
              <a:rPr lang="ar-LB" dirty="0"/>
              <a:t>ـ</a:t>
            </a:r>
            <a:r>
              <a:rPr lang="ar-KW" dirty="0"/>
              <a:t>دَرْ تِ</a:t>
            </a:r>
            <a:r>
              <a:rPr lang="ar-LB" dirty="0"/>
              <a:t>ـ</a:t>
            </a:r>
            <a:r>
              <a:rPr lang="ar-KW" dirty="0"/>
              <a:t>رْفَ</a:t>
            </a:r>
            <a:r>
              <a:rPr lang="ar-LB" dirty="0"/>
              <a:t>ـ</a:t>
            </a:r>
            <a:r>
              <a:rPr lang="ar-KW" dirty="0"/>
              <a:t>عْ نَ</a:t>
            </a:r>
            <a:r>
              <a:rPr lang="ar-LB" dirty="0"/>
              <a:t>ـ</a:t>
            </a:r>
            <a:r>
              <a:rPr lang="ar-KW" dirty="0"/>
              <a:t>فْ</a:t>
            </a:r>
            <a:r>
              <a:rPr lang="ar-LB" dirty="0"/>
              <a:t>ـ</a:t>
            </a:r>
            <a:r>
              <a:rPr lang="ar-KW" dirty="0"/>
              <a:t>سِ</a:t>
            </a:r>
            <a:r>
              <a:rPr lang="ar-LB" dirty="0"/>
              <a:t>ـ</a:t>
            </a:r>
            <a:r>
              <a:rPr lang="ar-KW" dirty="0"/>
              <a:t>ي وْتِ</a:t>
            </a:r>
            <a:r>
              <a:rPr lang="ar-LB" dirty="0"/>
              <a:t>ـ</a:t>
            </a:r>
            <a:r>
              <a:rPr lang="ar-KW" dirty="0"/>
              <a:t>م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عْ</a:t>
            </a:r>
            <a:br>
              <a:rPr lang="en-US" dirty="0"/>
            </a:br>
            <a:r>
              <a:rPr lang="ar-KW" dirty="0"/>
              <a:t>عِ</a:t>
            </a:r>
            <a:r>
              <a:rPr lang="ar-LB" dirty="0"/>
              <a:t>ـ</a:t>
            </a:r>
            <a:r>
              <a:rPr lang="ar-KW" dirty="0"/>
              <a:t>نـي كُ</a:t>
            </a:r>
            <a:r>
              <a:rPr lang="ar-LB" dirty="0"/>
              <a:t>ـ</a:t>
            </a:r>
            <a:r>
              <a:rPr lang="ar-KW" dirty="0"/>
              <a:t>لِّ سِ</a:t>
            </a:r>
            <a:r>
              <a:rPr lang="ar-LB" dirty="0"/>
              <a:t>ـ</a:t>
            </a:r>
            <a:r>
              <a:rPr lang="ar-KW" dirty="0"/>
              <a:t>ه</a:t>
            </a:r>
            <a:r>
              <a:rPr lang="ar-LB" dirty="0"/>
              <a:t>ـ</a:t>
            </a:r>
            <a:r>
              <a:rPr lang="ar-KW" dirty="0"/>
              <a:t>امْ بِ</a:t>
            </a:r>
            <a:r>
              <a:rPr lang="ar-LB" dirty="0"/>
              <a:t>ـ</a:t>
            </a:r>
            <a:r>
              <a:rPr lang="ar-KW" dirty="0"/>
              <a:t>تْ</a:t>
            </a:r>
            <a:r>
              <a:rPr lang="ar-LB" dirty="0"/>
              <a:t>ـ</a:t>
            </a:r>
            <a:r>
              <a:rPr lang="ar-KW" dirty="0"/>
              <a:t>طِ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رْ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2F40E-0ADC-7211-6C65-4B7CDCCECF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are able to lift up my soul</a:t>
            </a:r>
          </a:p>
          <a:p>
            <a:r>
              <a:rPr lang="en-US" dirty="0"/>
              <a:t>and shield me from the arrows of the enemy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4575B-EB42-2ECE-403B-A1DDC04DDD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Te’dar</a:t>
            </a:r>
            <a:r>
              <a:rPr lang="en-US" dirty="0"/>
              <a:t> </a:t>
            </a:r>
            <a:r>
              <a:rPr lang="en-US" dirty="0" err="1"/>
              <a:t>Terfa</a:t>
            </a:r>
            <a:r>
              <a:rPr lang="en-US" dirty="0"/>
              <a:t>` </a:t>
            </a:r>
            <a:r>
              <a:rPr lang="en-US" dirty="0" err="1"/>
              <a:t>Nafsī</a:t>
            </a:r>
            <a:r>
              <a:rPr lang="en-US" dirty="0"/>
              <a:t> </a:t>
            </a:r>
            <a:r>
              <a:rPr lang="en-US" dirty="0" err="1"/>
              <a:t>weTemna</a:t>
            </a:r>
            <a:r>
              <a:rPr lang="en-US" dirty="0"/>
              <a:t>` </a:t>
            </a:r>
          </a:p>
          <a:p>
            <a:r>
              <a:rPr lang="en-US" dirty="0"/>
              <a:t>`</a:t>
            </a:r>
            <a:r>
              <a:rPr lang="en-US" dirty="0" err="1"/>
              <a:t>Annī</a:t>
            </a:r>
            <a:r>
              <a:rPr lang="en-US" dirty="0"/>
              <a:t> Kulli </a:t>
            </a:r>
            <a:r>
              <a:rPr lang="en-US" dirty="0" err="1"/>
              <a:t>Sihām</a:t>
            </a:r>
            <a:r>
              <a:rPr lang="en-US" dirty="0"/>
              <a:t> </a:t>
            </a:r>
            <a:r>
              <a:rPr lang="en-US" dirty="0" err="1"/>
              <a:t>Biṭīr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8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F0ADD-6ADE-C838-07CA-239DF9F34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BE563-6F61-2579-3644-673DF90D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يَ</a:t>
            </a:r>
            <a:r>
              <a:rPr lang="ar-LB" dirty="0"/>
              <a:t>ـ</a:t>
            </a:r>
            <a:r>
              <a:rPr lang="ar-KW" dirty="0"/>
              <a:t>ل</a:t>
            </a:r>
            <a:r>
              <a:rPr lang="ar-LB" dirty="0"/>
              <a:t>ـ</a:t>
            </a:r>
            <a:r>
              <a:rPr lang="ar-KW" dirty="0"/>
              <a:t>لي عَ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لْ</a:t>
            </a:r>
            <a:r>
              <a:rPr lang="ar-LB" dirty="0"/>
              <a:t>ـ</a:t>
            </a:r>
            <a:r>
              <a:rPr lang="ar-KW" dirty="0"/>
              <a:t>تِ</a:t>
            </a:r>
            <a:r>
              <a:rPr lang="ar-LB" dirty="0"/>
              <a:t>ـ</a:t>
            </a:r>
            <a:r>
              <a:rPr lang="ar-KW" dirty="0"/>
              <a:t>لـي قِ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ة بِ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 وان</a:t>
            </a:r>
            <a:r>
              <a:rPr lang="ar-LB" dirty="0"/>
              <a:t>ـ</a:t>
            </a:r>
            <a:r>
              <a:rPr lang="ar-KW" dirty="0"/>
              <a:t>ا ي</a:t>
            </a:r>
            <a:r>
              <a:rPr lang="ar-LB" dirty="0"/>
              <a:t>ـ</a:t>
            </a:r>
            <a:r>
              <a:rPr lang="ar-KW" dirty="0"/>
              <a:t>ا رَبِّ تُ</a:t>
            </a:r>
            <a:r>
              <a:rPr lang="ar-LB" dirty="0"/>
              <a:t>ـ</a:t>
            </a:r>
            <a:r>
              <a:rPr lang="ar-KW" dirty="0"/>
              <a:t>رابْ وِرَم</a:t>
            </a:r>
            <a:r>
              <a:rPr lang="ar-LB" dirty="0"/>
              <a:t>ـ</a:t>
            </a:r>
            <a:r>
              <a:rPr lang="ar-KW" dirty="0"/>
              <a:t>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D400F-1002-AAE7-FC64-30A09D95BA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gave me worth in You</a:t>
            </a:r>
          </a:p>
          <a:p>
            <a:r>
              <a:rPr lang="en-US" dirty="0"/>
              <a:t>even though I am nothing but dust and ashes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E3E33-97FE-D60C-9DF1-31749D1979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Yallī</a:t>
            </a:r>
            <a:r>
              <a:rPr lang="en-US" dirty="0"/>
              <a:t> `</a:t>
            </a:r>
            <a:r>
              <a:rPr lang="en-US" dirty="0" err="1"/>
              <a:t>Amaltilī</a:t>
            </a:r>
            <a:r>
              <a:rPr lang="en-US" dirty="0"/>
              <a:t> ’</a:t>
            </a:r>
            <a:r>
              <a:rPr lang="en-US" dirty="0" err="1"/>
              <a:t>Īma</a:t>
            </a:r>
            <a:r>
              <a:rPr lang="en-US" dirty="0"/>
              <a:t> </a:t>
            </a:r>
            <a:r>
              <a:rPr lang="en-US" dirty="0" err="1"/>
              <a:t>Bīk</a:t>
            </a:r>
            <a:r>
              <a:rPr lang="en-US" dirty="0"/>
              <a:t> </a:t>
            </a:r>
          </a:p>
          <a:p>
            <a:r>
              <a:rPr lang="en-US" dirty="0" err="1"/>
              <a:t>Wanā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Rabb </a:t>
            </a:r>
            <a:r>
              <a:rPr lang="en-US" dirty="0" err="1"/>
              <a:t>Turāb</a:t>
            </a:r>
            <a:r>
              <a:rPr lang="en-US" dirty="0"/>
              <a:t> </a:t>
            </a:r>
            <a:r>
              <a:rPr lang="en-US" dirty="0" err="1"/>
              <a:t>wRamād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0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DE64C-FA38-F445-818D-9DC9CEE41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2F71C-B2E7-44AD-9D01-14B79BDED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زَهْ</a:t>
            </a:r>
            <a:r>
              <a:rPr lang="ar-LB" dirty="0"/>
              <a:t>ـ</a:t>
            </a:r>
            <a:r>
              <a:rPr lang="ar-KW" dirty="0"/>
              <a:t>رِةْ أَي</a:t>
            </a:r>
            <a:r>
              <a:rPr lang="ar-LB" dirty="0"/>
              <a:t>ـ</a:t>
            </a:r>
            <a:r>
              <a:rPr lang="ar-KW" dirty="0"/>
              <a:t>امْ عُ</a:t>
            </a:r>
            <a:r>
              <a:rPr lang="ar-LB" dirty="0"/>
              <a:t>ـ</a:t>
            </a:r>
            <a:r>
              <a:rPr lang="ar-KW" dirty="0"/>
              <a:t>مْ</a:t>
            </a:r>
            <a:r>
              <a:rPr lang="ar-LB" dirty="0"/>
              <a:t>ـ</a:t>
            </a:r>
            <a:r>
              <a:rPr lang="ar-KW" dirty="0"/>
              <a:t>رِي أَهْ</a:t>
            </a:r>
            <a:r>
              <a:rPr lang="ar-LB" dirty="0"/>
              <a:t>ـ</a:t>
            </a:r>
            <a:r>
              <a:rPr lang="ar-KW" dirty="0"/>
              <a:t>دي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ا انْ</a:t>
            </a:r>
            <a:r>
              <a:rPr lang="ar-LB" dirty="0"/>
              <a:t>ـ</a:t>
            </a:r>
            <a:r>
              <a:rPr lang="ar-KW" dirty="0"/>
              <a:t>تَ ال</a:t>
            </a:r>
            <a:r>
              <a:rPr lang="ar-LB" dirty="0"/>
              <a:t>ـ</a:t>
            </a:r>
            <a:r>
              <a:rPr lang="ar-KW" dirty="0"/>
              <a:t>غَ</a:t>
            </a:r>
            <a:r>
              <a:rPr lang="ar-LB" dirty="0"/>
              <a:t>ـ</a:t>
            </a:r>
            <a:r>
              <a:rPr lang="ar-KW" dirty="0"/>
              <a:t>ايَ</a:t>
            </a:r>
            <a:r>
              <a:rPr lang="ar-LB" dirty="0"/>
              <a:t>ـ</a:t>
            </a:r>
            <a:r>
              <a:rPr lang="ar-KW" dirty="0"/>
              <a:t>ة وِال</a:t>
            </a:r>
            <a:r>
              <a:rPr lang="ar-LB" dirty="0"/>
              <a:t>ـ</a:t>
            </a:r>
            <a:r>
              <a:rPr lang="ar-KW" dirty="0"/>
              <a:t>مُ</a:t>
            </a:r>
            <a:r>
              <a:rPr lang="ar-LB" dirty="0"/>
              <a:t>ـ</a:t>
            </a:r>
            <a:r>
              <a:rPr lang="ar-KW" dirty="0"/>
              <a:t>رادْ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B285B-82A9-9777-5874-C62EF32700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offer You the bloom of my life</a:t>
            </a:r>
          </a:p>
          <a:p>
            <a:r>
              <a:rPr lang="en-US" dirty="0"/>
              <a:t>for You are my purpose and my desire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46DCBB-041B-4C97-BEB5-21E1A28D53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Zahrit</a:t>
            </a:r>
            <a:r>
              <a:rPr lang="en-US" dirty="0"/>
              <a:t> ‘</a:t>
            </a:r>
            <a:r>
              <a:rPr lang="en-US" dirty="0" err="1"/>
              <a:t>Ayyām</a:t>
            </a:r>
            <a:r>
              <a:rPr lang="en-US" dirty="0"/>
              <a:t> `</a:t>
            </a:r>
            <a:r>
              <a:rPr lang="en-US" dirty="0" err="1"/>
              <a:t>Omrī</a:t>
            </a:r>
            <a:r>
              <a:rPr lang="en-US" dirty="0"/>
              <a:t> ’</a:t>
            </a:r>
            <a:r>
              <a:rPr lang="en-US" dirty="0" err="1"/>
              <a:t>Ahdīk</a:t>
            </a:r>
            <a:endParaRPr lang="en-US" dirty="0"/>
          </a:p>
          <a:p>
            <a:r>
              <a:rPr lang="en-US" dirty="0" err="1"/>
              <a:t>MantaL</a:t>
            </a:r>
            <a:r>
              <a:rPr lang="en-US" dirty="0"/>
              <a:t> </a:t>
            </a:r>
            <a:r>
              <a:rPr lang="en-US" dirty="0" err="1"/>
              <a:t>Ghāya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Murād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7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F7ABE-10B5-5F45-0DC9-10E581F94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4001-CD1C-3A3A-E02E-9F640D0F4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جَ</a:t>
            </a:r>
            <a:r>
              <a:rPr lang="ar-LB" dirty="0"/>
              <a:t>ـ</a:t>
            </a:r>
            <a:r>
              <a:rPr lang="ar-KW" dirty="0"/>
              <a:t>اي أَتْ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تَ</a:t>
            </a:r>
            <a:r>
              <a:rPr lang="ar-LB" dirty="0"/>
              <a:t>ـ</a:t>
            </a:r>
            <a:r>
              <a:rPr lang="ar-KW" dirty="0"/>
              <a:t>عْ بِ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 أَنَ</a:t>
            </a:r>
            <a:r>
              <a:rPr lang="ar-LB" dirty="0"/>
              <a:t>ـ</a:t>
            </a:r>
            <a:r>
              <a:rPr lang="ar-KW" dirty="0"/>
              <a:t>ا وَاشْ</a:t>
            </a:r>
            <a:r>
              <a:rPr lang="ar-LB" dirty="0"/>
              <a:t>ـ</a:t>
            </a:r>
            <a:r>
              <a:rPr lang="ar-KW" dirty="0"/>
              <a:t>بَ</a:t>
            </a:r>
            <a:r>
              <a:rPr lang="ar-LB" dirty="0"/>
              <a:t>ـ</a:t>
            </a:r>
            <a:r>
              <a:rPr lang="ar-KW" dirty="0"/>
              <a:t>عْ</a:t>
            </a:r>
            <a:br>
              <a:rPr lang="en-US" dirty="0"/>
            </a:br>
            <a:r>
              <a:rPr lang="ar-KW" dirty="0"/>
              <a:t>وَانْ</a:t>
            </a:r>
            <a:r>
              <a:rPr lang="ar-LB" dirty="0"/>
              <a:t>ـ</a:t>
            </a:r>
            <a:r>
              <a:rPr lang="ar-KW" dirty="0"/>
              <a:t>سَـى مَ</a:t>
            </a:r>
            <a:r>
              <a:rPr lang="ar-LB" dirty="0"/>
              <a:t>ـ</a:t>
            </a:r>
            <a:r>
              <a:rPr lang="ar-KW" dirty="0"/>
              <a:t>ع</a:t>
            </a:r>
            <a:r>
              <a:rPr lang="ar-LB" dirty="0"/>
              <a:t>ـ</a:t>
            </a:r>
            <a:r>
              <a:rPr lang="ar-KW" dirty="0"/>
              <a:t>اكْ أَيَّ</a:t>
            </a:r>
            <a:r>
              <a:rPr lang="ar-LB" dirty="0"/>
              <a:t>ـ</a:t>
            </a:r>
            <a:r>
              <a:rPr lang="ar-KW" dirty="0"/>
              <a:t>امْ ال</a:t>
            </a:r>
            <a:r>
              <a:rPr lang="ar-LB" dirty="0"/>
              <a:t>ـ</a:t>
            </a:r>
            <a:r>
              <a:rPr lang="ar-KW" dirty="0"/>
              <a:t>جُ</a:t>
            </a:r>
            <a:r>
              <a:rPr lang="ar-LB" dirty="0"/>
              <a:t>ـــ</a:t>
            </a:r>
            <a:r>
              <a:rPr lang="ar-KW" dirty="0"/>
              <a:t>وعْ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6CE113-FEF3-A1DE-2ED7-955285B6CB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come to be delighted and satisfied in You,</a:t>
            </a:r>
          </a:p>
          <a:p>
            <a:r>
              <a:rPr lang="en-US" dirty="0"/>
              <a:t>to forget my days of hunger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8C516E-275E-4B43-4CA9-D465C38961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Gayy</a:t>
            </a:r>
            <a:r>
              <a:rPr lang="en-US" dirty="0"/>
              <a:t> ‘</a:t>
            </a:r>
            <a:r>
              <a:rPr lang="en-US" dirty="0" err="1"/>
              <a:t>Atmatti</a:t>
            </a:r>
            <a:r>
              <a:rPr lang="en-US" dirty="0"/>
              <a:t>` </a:t>
            </a:r>
            <a:r>
              <a:rPr lang="en-US" dirty="0" err="1"/>
              <a:t>Bīk</a:t>
            </a:r>
            <a:r>
              <a:rPr lang="en-US" dirty="0"/>
              <a:t> ‘</a:t>
            </a:r>
            <a:r>
              <a:rPr lang="en-US" dirty="0" err="1"/>
              <a:t>Anā</a:t>
            </a:r>
            <a:r>
              <a:rPr lang="en-US" dirty="0"/>
              <a:t> </a:t>
            </a:r>
            <a:r>
              <a:rPr lang="en-US" dirty="0" err="1"/>
              <a:t>waShba</a:t>
            </a:r>
            <a:r>
              <a:rPr lang="en-US" dirty="0"/>
              <a:t>` </a:t>
            </a:r>
          </a:p>
          <a:p>
            <a:r>
              <a:rPr lang="en-US" dirty="0" err="1"/>
              <a:t>wAnsa</a:t>
            </a:r>
            <a:r>
              <a:rPr lang="en-US" dirty="0"/>
              <a:t> </a:t>
            </a:r>
            <a:r>
              <a:rPr lang="en-US" dirty="0" err="1"/>
              <a:t>Ma`āk</a:t>
            </a:r>
            <a:r>
              <a:rPr lang="en-US" dirty="0"/>
              <a:t> ‘</a:t>
            </a:r>
            <a:r>
              <a:rPr lang="en-US" dirty="0" err="1"/>
              <a:t>Ayyāmi</a:t>
            </a:r>
            <a:r>
              <a:rPr lang="en-US" dirty="0"/>
              <a:t> </a:t>
            </a:r>
            <a:r>
              <a:rPr lang="en-US" dirty="0" err="1"/>
              <a:t>Gū</a:t>
            </a:r>
            <a:r>
              <a:rPr lang="en-US" dirty="0"/>
              <a:t>`</a:t>
            </a:r>
          </a:p>
        </p:txBody>
      </p:sp>
    </p:spTree>
    <p:extLst>
      <p:ext uri="{BB962C8B-B14F-4D97-AF65-F5344CB8AC3E}">
        <p14:creationId xmlns:p14="http://schemas.microsoft.com/office/powerpoint/2010/main" val="36987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BD93E-0A10-3D46-2FB8-5F1EE9800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54FF9-0DD9-CCB1-825C-591AEF863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وَاحْ</a:t>
            </a:r>
            <a:r>
              <a:rPr lang="ar-LB" dirty="0"/>
              <a:t>ـ</a:t>
            </a:r>
            <a:r>
              <a:rPr lang="ar-KW" dirty="0"/>
              <a:t>يَ</a:t>
            </a:r>
            <a:r>
              <a:rPr lang="ar-LB" dirty="0"/>
              <a:t>ـ</a:t>
            </a:r>
            <a:r>
              <a:rPr lang="ar-KW" dirty="0"/>
              <a:t>ا سَ</a:t>
            </a:r>
            <a:r>
              <a:rPr lang="ar-LB" dirty="0"/>
              <a:t>ـ</a:t>
            </a:r>
            <a:r>
              <a:rPr lang="ar-KW" dirty="0"/>
              <a:t>عِ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دْ، وسَ</a:t>
            </a:r>
            <a:r>
              <a:rPr lang="ar-LB" dirty="0"/>
              <a:t>ـ</a:t>
            </a:r>
            <a:r>
              <a:rPr lang="ar-KW" dirty="0"/>
              <a:t>ع</a:t>
            </a:r>
            <a:r>
              <a:rPr lang="ar-LB" dirty="0"/>
              <a:t>ـ</a:t>
            </a:r>
            <a:r>
              <a:rPr lang="ar-KW" dirty="0"/>
              <a:t>ادْتـي تْ</a:t>
            </a:r>
            <a:r>
              <a:rPr lang="ar-LB" dirty="0"/>
              <a:t>ـ</a:t>
            </a:r>
            <a:r>
              <a:rPr lang="ar-KW" dirty="0"/>
              <a:t>زي</a:t>
            </a:r>
            <a:r>
              <a:rPr lang="ar-LB" dirty="0"/>
              <a:t>ـ</a:t>
            </a:r>
            <a:r>
              <a:rPr lang="ar-KW" dirty="0"/>
              <a:t>دْ</a:t>
            </a:r>
            <a:br>
              <a:rPr lang="en-US" dirty="0"/>
            </a:br>
            <a:r>
              <a:rPr lang="ar-KW" dirty="0"/>
              <a:t>كُ</a:t>
            </a:r>
            <a:r>
              <a:rPr lang="ar-LB" dirty="0"/>
              <a:t>ـ</a:t>
            </a:r>
            <a:r>
              <a:rPr lang="ar-KW" dirty="0"/>
              <a:t>لِّ مَ</a:t>
            </a:r>
            <a:r>
              <a:rPr lang="ar-LB" dirty="0"/>
              <a:t>ـ</a:t>
            </a:r>
            <a:r>
              <a:rPr lang="ar-KW" dirty="0"/>
              <a:t>ا قَ</a:t>
            </a:r>
            <a:r>
              <a:rPr lang="ar-LB" dirty="0"/>
              <a:t>ـ</a:t>
            </a:r>
            <a:r>
              <a:rPr lang="ar-KW" dirty="0"/>
              <a:t>رَّبْ لِ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 ي</a:t>
            </a:r>
            <a:r>
              <a:rPr lang="ar-LB" dirty="0"/>
              <a:t>ـ</a:t>
            </a:r>
            <a:r>
              <a:rPr lang="ar-KW" dirty="0"/>
              <a:t>ا يِ</a:t>
            </a:r>
            <a:r>
              <a:rPr lang="ar-LB" dirty="0"/>
              <a:t>ـ</a:t>
            </a:r>
            <a:r>
              <a:rPr lang="ar-KW" dirty="0"/>
              <a:t>س</a:t>
            </a:r>
            <a:r>
              <a:rPr lang="ar-LB" dirty="0"/>
              <a:t>ــ</a:t>
            </a:r>
            <a:r>
              <a:rPr lang="ar-KW" dirty="0"/>
              <a:t>وعْ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5579D-046B-A151-2689-D9A86F1D04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To live joyfully and let my joy increase</a:t>
            </a:r>
          </a:p>
          <a:p>
            <a:r>
              <a:rPr lang="en-US" dirty="0"/>
              <a:t>When I draw closer to You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A3CA7-AB6C-BCAD-39B9-7CEA3514A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Waḥyā</a:t>
            </a:r>
            <a:r>
              <a:rPr lang="en-US" dirty="0"/>
              <a:t> </a:t>
            </a:r>
            <a:r>
              <a:rPr lang="en-US" dirty="0" err="1"/>
              <a:t>Sa`īd</a:t>
            </a:r>
            <a:r>
              <a:rPr lang="en-US" dirty="0"/>
              <a:t> </a:t>
            </a:r>
            <a:r>
              <a:rPr lang="en-US" dirty="0" err="1"/>
              <a:t>weSa`ādtī</a:t>
            </a:r>
            <a:r>
              <a:rPr lang="en-US" dirty="0"/>
              <a:t> </a:t>
            </a:r>
            <a:r>
              <a:rPr lang="en-US" dirty="0" err="1"/>
              <a:t>Tzīd</a:t>
            </a:r>
            <a:endParaRPr lang="en-US" dirty="0"/>
          </a:p>
          <a:p>
            <a:r>
              <a:rPr lang="en-US" dirty="0"/>
              <a:t>Kulli </a:t>
            </a:r>
            <a:r>
              <a:rPr lang="en-US" dirty="0" err="1"/>
              <a:t>Mā</a:t>
            </a:r>
            <a:r>
              <a:rPr lang="en-US" dirty="0"/>
              <a:t> ‘</a:t>
            </a:r>
            <a:r>
              <a:rPr lang="en-US" dirty="0" err="1"/>
              <a:t>Arrab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Yassū</a:t>
            </a:r>
            <a:r>
              <a:rPr lang="en-US" dirty="0"/>
              <a:t>`</a:t>
            </a:r>
          </a:p>
        </p:txBody>
      </p:sp>
    </p:spTree>
    <p:extLst>
      <p:ext uri="{BB962C8B-B14F-4D97-AF65-F5344CB8AC3E}">
        <p14:creationId xmlns:p14="http://schemas.microsoft.com/office/powerpoint/2010/main" val="152830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2E3E3-9FFB-D694-7E75-3794161F8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05EB5-0DD7-711C-7EF5-DB7723D9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جَ</a:t>
            </a:r>
            <a:r>
              <a:rPr lang="ar-LB" dirty="0"/>
              <a:t>ـ</a:t>
            </a:r>
            <a:r>
              <a:rPr lang="ar-KW" dirty="0"/>
              <a:t>اي أَتْ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تَ</a:t>
            </a:r>
            <a:r>
              <a:rPr lang="ar-LB" dirty="0"/>
              <a:t>ـ</a:t>
            </a:r>
            <a:r>
              <a:rPr lang="ar-KW" dirty="0"/>
              <a:t>عْ بِ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 أَنَ</a:t>
            </a:r>
            <a:r>
              <a:rPr lang="ar-LB" dirty="0"/>
              <a:t>ـ</a:t>
            </a:r>
            <a:r>
              <a:rPr lang="ar-KW" dirty="0"/>
              <a:t>ا وَاشْ</a:t>
            </a:r>
            <a:r>
              <a:rPr lang="ar-LB" dirty="0"/>
              <a:t>ـ</a:t>
            </a:r>
            <a:r>
              <a:rPr lang="ar-KW" dirty="0"/>
              <a:t>بَ</a:t>
            </a:r>
            <a:r>
              <a:rPr lang="ar-LB" dirty="0"/>
              <a:t>ـ</a:t>
            </a:r>
            <a:r>
              <a:rPr lang="ar-KW" dirty="0"/>
              <a:t>عْ</a:t>
            </a:r>
            <a:br>
              <a:rPr lang="en-US" dirty="0"/>
            </a:br>
            <a:r>
              <a:rPr lang="ar-KW" dirty="0"/>
              <a:t>وَانْ</a:t>
            </a:r>
            <a:r>
              <a:rPr lang="ar-LB" dirty="0"/>
              <a:t>ـ</a:t>
            </a:r>
            <a:r>
              <a:rPr lang="ar-KW" dirty="0"/>
              <a:t>سَـى مَ</a:t>
            </a:r>
            <a:r>
              <a:rPr lang="ar-LB" dirty="0"/>
              <a:t>ـ</a:t>
            </a:r>
            <a:r>
              <a:rPr lang="ar-KW" dirty="0"/>
              <a:t>ع</a:t>
            </a:r>
            <a:r>
              <a:rPr lang="ar-LB" dirty="0"/>
              <a:t>ـ</a:t>
            </a:r>
            <a:r>
              <a:rPr lang="ar-KW" dirty="0"/>
              <a:t>اكْ أَيَّ</a:t>
            </a:r>
            <a:r>
              <a:rPr lang="ar-LB" dirty="0"/>
              <a:t>ـ</a:t>
            </a:r>
            <a:r>
              <a:rPr lang="ar-KW" dirty="0"/>
              <a:t>امْ ال</a:t>
            </a:r>
            <a:r>
              <a:rPr lang="ar-LB" dirty="0"/>
              <a:t>ـ</a:t>
            </a:r>
            <a:r>
              <a:rPr lang="ar-KW" dirty="0"/>
              <a:t>جُ</a:t>
            </a:r>
            <a:r>
              <a:rPr lang="ar-LB" dirty="0"/>
              <a:t>ـــ</a:t>
            </a:r>
            <a:r>
              <a:rPr lang="ar-KW" dirty="0"/>
              <a:t>وعْ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11AE6-5D6D-6E16-C97B-7CA1AD1661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come to be delighted and satisfied in You,</a:t>
            </a:r>
          </a:p>
          <a:p>
            <a:r>
              <a:rPr lang="en-US" dirty="0"/>
              <a:t>to forget my days of hunger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3A185-0A41-A5F8-C4FA-D2ED790755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Gayy</a:t>
            </a:r>
            <a:r>
              <a:rPr lang="en-US" dirty="0"/>
              <a:t> ‘</a:t>
            </a:r>
            <a:r>
              <a:rPr lang="en-US" dirty="0" err="1"/>
              <a:t>Atmatti</a:t>
            </a:r>
            <a:r>
              <a:rPr lang="en-US" dirty="0"/>
              <a:t>` </a:t>
            </a:r>
            <a:r>
              <a:rPr lang="en-US" dirty="0" err="1"/>
              <a:t>Bīk</a:t>
            </a:r>
            <a:r>
              <a:rPr lang="en-US" dirty="0"/>
              <a:t> ‘</a:t>
            </a:r>
            <a:r>
              <a:rPr lang="en-US" dirty="0" err="1"/>
              <a:t>Anā</a:t>
            </a:r>
            <a:r>
              <a:rPr lang="en-US" dirty="0"/>
              <a:t> </a:t>
            </a:r>
            <a:r>
              <a:rPr lang="en-US" dirty="0" err="1"/>
              <a:t>waShba</a:t>
            </a:r>
            <a:r>
              <a:rPr lang="en-US" dirty="0"/>
              <a:t>` </a:t>
            </a:r>
          </a:p>
          <a:p>
            <a:r>
              <a:rPr lang="en-US" dirty="0" err="1"/>
              <a:t>wAnsa</a:t>
            </a:r>
            <a:r>
              <a:rPr lang="en-US" dirty="0"/>
              <a:t> </a:t>
            </a:r>
            <a:r>
              <a:rPr lang="en-US" dirty="0" err="1"/>
              <a:t>Ma`āk</a:t>
            </a:r>
            <a:r>
              <a:rPr lang="en-US" dirty="0"/>
              <a:t> ‘</a:t>
            </a:r>
            <a:r>
              <a:rPr lang="en-US" dirty="0" err="1"/>
              <a:t>Ayyāmi</a:t>
            </a:r>
            <a:r>
              <a:rPr lang="en-US" dirty="0"/>
              <a:t> </a:t>
            </a:r>
            <a:r>
              <a:rPr lang="en-US" dirty="0" err="1"/>
              <a:t>Gū</a:t>
            </a:r>
            <a:r>
              <a:rPr lang="en-US" dirty="0"/>
              <a:t>`</a:t>
            </a:r>
          </a:p>
        </p:txBody>
      </p:sp>
    </p:spTree>
    <p:extLst>
      <p:ext uri="{BB962C8B-B14F-4D97-AF65-F5344CB8AC3E}">
        <p14:creationId xmlns:p14="http://schemas.microsoft.com/office/powerpoint/2010/main" val="59504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BC36E-E276-3451-3BC3-52ACC16F9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AFF8-A822-768D-F74A-D9B32FC3D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وَاحْ</a:t>
            </a:r>
            <a:r>
              <a:rPr lang="ar-LB" dirty="0"/>
              <a:t>ـ</a:t>
            </a:r>
            <a:r>
              <a:rPr lang="ar-KW" dirty="0"/>
              <a:t>يَ</a:t>
            </a:r>
            <a:r>
              <a:rPr lang="ar-LB" dirty="0"/>
              <a:t>ـ</a:t>
            </a:r>
            <a:r>
              <a:rPr lang="ar-KW" dirty="0"/>
              <a:t>ا سَ</a:t>
            </a:r>
            <a:r>
              <a:rPr lang="ar-LB" dirty="0"/>
              <a:t>ـ</a:t>
            </a:r>
            <a:r>
              <a:rPr lang="ar-KW" dirty="0"/>
              <a:t>عِ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دْ، وسَ</a:t>
            </a:r>
            <a:r>
              <a:rPr lang="ar-LB" dirty="0"/>
              <a:t>ـ</a:t>
            </a:r>
            <a:r>
              <a:rPr lang="ar-KW" dirty="0"/>
              <a:t>ع</a:t>
            </a:r>
            <a:r>
              <a:rPr lang="ar-LB" dirty="0"/>
              <a:t>ـ</a:t>
            </a:r>
            <a:r>
              <a:rPr lang="ar-KW" dirty="0"/>
              <a:t>ادْتـي تْ</a:t>
            </a:r>
            <a:r>
              <a:rPr lang="ar-LB" dirty="0"/>
              <a:t>ـ</a:t>
            </a:r>
            <a:r>
              <a:rPr lang="ar-KW" dirty="0"/>
              <a:t>زي</a:t>
            </a:r>
            <a:r>
              <a:rPr lang="ar-LB" dirty="0"/>
              <a:t>ـ</a:t>
            </a:r>
            <a:r>
              <a:rPr lang="ar-KW" dirty="0"/>
              <a:t>دْ</a:t>
            </a:r>
            <a:br>
              <a:rPr lang="en-US" dirty="0"/>
            </a:br>
            <a:r>
              <a:rPr lang="ar-KW" dirty="0"/>
              <a:t>كُ</a:t>
            </a:r>
            <a:r>
              <a:rPr lang="ar-LB" dirty="0"/>
              <a:t>ـ</a:t>
            </a:r>
            <a:r>
              <a:rPr lang="ar-KW" dirty="0"/>
              <a:t>لِّ مَ</a:t>
            </a:r>
            <a:r>
              <a:rPr lang="ar-LB" dirty="0"/>
              <a:t>ـ</a:t>
            </a:r>
            <a:r>
              <a:rPr lang="ar-KW" dirty="0"/>
              <a:t>ا قَ</a:t>
            </a:r>
            <a:r>
              <a:rPr lang="ar-LB" dirty="0"/>
              <a:t>ـ</a:t>
            </a:r>
            <a:r>
              <a:rPr lang="ar-KW" dirty="0"/>
              <a:t>رَّبْ لِ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 ي</a:t>
            </a:r>
            <a:r>
              <a:rPr lang="ar-LB" dirty="0"/>
              <a:t>ـ</a:t>
            </a:r>
            <a:r>
              <a:rPr lang="ar-KW" dirty="0"/>
              <a:t>ا يِ</a:t>
            </a:r>
            <a:r>
              <a:rPr lang="ar-LB" dirty="0"/>
              <a:t>ـ</a:t>
            </a:r>
            <a:r>
              <a:rPr lang="ar-KW" dirty="0"/>
              <a:t>س</a:t>
            </a:r>
            <a:r>
              <a:rPr lang="ar-LB" dirty="0"/>
              <a:t>ــ</a:t>
            </a:r>
            <a:r>
              <a:rPr lang="ar-KW" dirty="0"/>
              <a:t>وعْ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E1B8D-FFB3-A413-F80C-FD567AD924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To live joyfully and let my joy increase</a:t>
            </a:r>
          </a:p>
          <a:p>
            <a:r>
              <a:rPr lang="en-US" dirty="0"/>
              <a:t>When I draw closer to You Jesus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05BD6-921A-BB59-457D-9607C8390F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Waḥyā</a:t>
            </a:r>
            <a:r>
              <a:rPr lang="en-US" dirty="0"/>
              <a:t> </a:t>
            </a:r>
            <a:r>
              <a:rPr lang="en-US" dirty="0" err="1"/>
              <a:t>Sa`īd</a:t>
            </a:r>
            <a:r>
              <a:rPr lang="en-US" dirty="0"/>
              <a:t> </a:t>
            </a:r>
            <a:r>
              <a:rPr lang="en-US" dirty="0" err="1"/>
              <a:t>weSa`ādtī</a:t>
            </a:r>
            <a:r>
              <a:rPr lang="en-US" dirty="0"/>
              <a:t> </a:t>
            </a:r>
            <a:r>
              <a:rPr lang="en-US" dirty="0" err="1"/>
              <a:t>Tzīd</a:t>
            </a:r>
            <a:endParaRPr lang="en-US" dirty="0"/>
          </a:p>
          <a:p>
            <a:r>
              <a:rPr lang="en-US" dirty="0"/>
              <a:t>Kulli </a:t>
            </a:r>
            <a:r>
              <a:rPr lang="en-US" dirty="0" err="1"/>
              <a:t>Mā</a:t>
            </a:r>
            <a:r>
              <a:rPr lang="en-US" dirty="0"/>
              <a:t> ‘</a:t>
            </a:r>
            <a:r>
              <a:rPr lang="en-US" dirty="0" err="1"/>
              <a:t>Arrab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Yassū</a:t>
            </a:r>
            <a:r>
              <a:rPr lang="en-US" dirty="0"/>
              <a:t>`</a:t>
            </a:r>
          </a:p>
        </p:txBody>
      </p:sp>
    </p:spTree>
    <p:extLst>
      <p:ext uri="{BB962C8B-B14F-4D97-AF65-F5344CB8AC3E}">
        <p14:creationId xmlns:p14="http://schemas.microsoft.com/office/powerpoint/2010/main" val="321324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8E593-778E-6772-5CE8-B6BACBA51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9346-4115-8D7D-A196-999638FA8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يَ</a:t>
            </a:r>
            <a:r>
              <a:rPr lang="ar-LB" dirty="0"/>
              <a:t>ـ</a:t>
            </a:r>
            <a:r>
              <a:rPr lang="ar-KW" dirty="0"/>
              <a:t>ل</a:t>
            </a:r>
            <a:r>
              <a:rPr lang="ar-LB" dirty="0"/>
              <a:t>ـ</a:t>
            </a:r>
            <a:r>
              <a:rPr lang="ar-KW" dirty="0"/>
              <a:t>لي عَ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لْ</a:t>
            </a:r>
            <a:r>
              <a:rPr lang="ar-LB" dirty="0"/>
              <a:t>ـ</a:t>
            </a:r>
            <a:r>
              <a:rPr lang="ar-KW" dirty="0"/>
              <a:t>تِ</a:t>
            </a:r>
            <a:r>
              <a:rPr lang="ar-LB" dirty="0"/>
              <a:t>ـ</a:t>
            </a:r>
            <a:r>
              <a:rPr lang="ar-KW" dirty="0"/>
              <a:t>لـي قِ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ة بِ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 وان</a:t>
            </a:r>
            <a:r>
              <a:rPr lang="ar-LB" dirty="0"/>
              <a:t>ـ</a:t>
            </a:r>
            <a:r>
              <a:rPr lang="ar-KW" dirty="0"/>
              <a:t>ا ي</a:t>
            </a:r>
            <a:r>
              <a:rPr lang="ar-LB" dirty="0"/>
              <a:t>ـ</a:t>
            </a:r>
            <a:r>
              <a:rPr lang="ar-KW" dirty="0"/>
              <a:t>ا رَبِّ تُ</a:t>
            </a:r>
            <a:r>
              <a:rPr lang="ar-LB" dirty="0"/>
              <a:t>ـ</a:t>
            </a:r>
            <a:r>
              <a:rPr lang="ar-KW" dirty="0"/>
              <a:t>رابْ وِرَم</a:t>
            </a:r>
            <a:r>
              <a:rPr lang="ar-LB" dirty="0"/>
              <a:t>ـ</a:t>
            </a:r>
            <a:r>
              <a:rPr lang="ar-KW" dirty="0"/>
              <a:t>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B13AE-27E6-A73B-D674-18BEE7F1B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gave me worth in You</a:t>
            </a:r>
          </a:p>
          <a:p>
            <a:r>
              <a:rPr lang="en-US" dirty="0"/>
              <a:t>even though I am nothing but dust and ashes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AC36B0-9582-395E-B054-BA24285139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Yallī</a:t>
            </a:r>
            <a:r>
              <a:rPr lang="en-US" dirty="0"/>
              <a:t> `</a:t>
            </a:r>
            <a:r>
              <a:rPr lang="en-US" dirty="0" err="1"/>
              <a:t>Amaltilī</a:t>
            </a:r>
            <a:r>
              <a:rPr lang="en-US" dirty="0"/>
              <a:t> ’</a:t>
            </a:r>
            <a:r>
              <a:rPr lang="en-US" dirty="0" err="1"/>
              <a:t>Īma</a:t>
            </a:r>
            <a:r>
              <a:rPr lang="en-US" dirty="0"/>
              <a:t> </a:t>
            </a:r>
            <a:r>
              <a:rPr lang="en-US" dirty="0" err="1"/>
              <a:t>Bīk</a:t>
            </a:r>
            <a:r>
              <a:rPr lang="en-US" dirty="0"/>
              <a:t> </a:t>
            </a:r>
          </a:p>
          <a:p>
            <a:r>
              <a:rPr lang="en-US" dirty="0" err="1"/>
              <a:t>Wanā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Rabb </a:t>
            </a:r>
            <a:r>
              <a:rPr lang="en-US" dirty="0" err="1"/>
              <a:t>Turāb</a:t>
            </a:r>
            <a:r>
              <a:rPr lang="en-US" dirty="0"/>
              <a:t> </a:t>
            </a:r>
            <a:r>
              <a:rPr lang="en-US" dirty="0" err="1"/>
              <a:t>wRamād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5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67023B95-5B8D-CA04-AC95-B66DBD387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dirty="0"/>
              <a:t>كلمات:</a:t>
            </a:r>
            <a:r>
              <a:rPr lang="en-US" sz="4400" dirty="0"/>
              <a:t> </a:t>
            </a:r>
            <a:r>
              <a:rPr lang="ar-LB" sz="4400" dirty="0"/>
              <a:t>نشأت واصف</a:t>
            </a:r>
            <a:endParaRPr lang="en-US" sz="44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58CD2B5-0B18-B84D-EDB1-122E61C329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Lyrics by: Nashat Wassef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F1C8B7A-4B9A-2DA2-0EF1-A52EC95581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Kalimāt</a:t>
            </a:r>
            <a:r>
              <a:rPr lang="en-US" sz="3600" dirty="0"/>
              <a:t>: Nashat Wassef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B48D22B-59C0-67B5-CF8C-9F447A4F73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04560" y="6050280"/>
            <a:ext cx="6019800" cy="640080"/>
          </a:xfrm>
        </p:spPr>
        <p:txBody>
          <a:bodyPr/>
          <a:lstStyle/>
          <a:p>
            <a:r>
              <a:rPr lang="en-US" sz="3000" dirty="0"/>
              <a:t>Music by: Nizar Fares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29435D1-69FE-DE11-EA7A-B691201B1F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04560" y="5318760"/>
            <a:ext cx="6019800" cy="640080"/>
          </a:xfrm>
        </p:spPr>
        <p:txBody>
          <a:bodyPr/>
          <a:lstStyle/>
          <a:p>
            <a:r>
              <a:rPr lang="en-US" sz="3000" dirty="0" err="1"/>
              <a:t>Talḥīn</a:t>
            </a:r>
            <a:r>
              <a:rPr lang="en-US" sz="3000" dirty="0"/>
              <a:t>: Nizar Fares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3CBB6C6-B96F-E3BC-2740-BC2CC68B50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3000" dirty="0"/>
              <a:t>Arranged by: Spurgeon Bichara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49C4673-81D3-4A1C-FB0E-0662DC569B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3000" dirty="0" err="1"/>
              <a:t>Tawzīʻ</a:t>
            </a:r>
            <a:r>
              <a:rPr lang="en-US" sz="3000" dirty="0"/>
              <a:t>: Spurgeon Bichara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A08DF50-3B47-07EF-2FE3-31039E90A3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04560" y="4587240"/>
            <a:ext cx="6019800" cy="640080"/>
          </a:xfrm>
        </p:spPr>
        <p:txBody>
          <a:bodyPr/>
          <a:lstStyle/>
          <a:p>
            <a:r>
              <a:rPr lang="ar-SA" sz="3000" dirty="0"/>
              <a:t>تلحين:</a:t>
            </a:r>
            <a:r>
              <a:rPr lang="en-US" sz="3000" dirty="0"/>
              <a:t> </a:t>
            </a:r>
            <a:r>
              <a:rPr lang="ar-LB" sz="3000" dirty="0"/>
              <a:t>نزار فارس</a:t>
            </a:r>
            <a:endParaRPr lang="en-US" sz="3000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E4F845D-EEA2-C407-37FE-8CB8E677096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ar-SA" sz="3000" dirty="0"/>
              <a:t>توزيع</a:t>
            </a:r>
            <a:r>
              <a:rPr lang="en-US" sz="3000" dirty="0"/>
              <a:t>:</a:t>
            </a:r>
            <a:r>
              <a:rPr lang="ar-LB" sz="3000" dirty="0"/>
              <a:t> سبرجن بشارة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3857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D09A2-3C53-07D5-E671-515D45942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44DC-6F76-1B6C-7412-8FA8B9DF9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زَهْ</a:t>
            </a:r>
            <a:r>
              <a:rPr lang="ar-LB" dirty="0"/>
              <a:t>ـ</a:t>
            </a:r>
            <a:r>
              <a:rPr lang="ar-KW" dirty="0"/>
              <a:t>رِةْ أَي</a:t>
            </a:r>
            <a:r>
              <a:rPr lang="ar-LB" dirty="0"/>
              <a:t>ـ</a:t>
            </a:r>
            <a:r>
              <a:rPr lang="ar-KW" dirty="0"/>
              <a:t>امْ عُ</a:t>
            </a:r>
            <a:r>
              <a:rPr lang="ar-LB" dirty="0"/>
              <a:t>ـ</a:t>
            </a:r>
            <a:r>
              <a:rPr lang="ar-KW" dirty="0"/>
              <a:t>مْ</a:t>
            </a:r>
            <a:r>
              <a:rPr lang="ar-LB" dirty="0"/>
              <a:t>ـ</a:t>
            </a:r>
            <a:r>
              <a:rPr lang="ar-KW" dirty="0"/>
              <a:t>رِي أَهْ</a:t>
            </a:r>
            <a:r>
              <a:rPr lang="ar-LB" dirty="0"/>
              <a:t>ـ</a:t>
            </a:r>
            <a:r>
              <a:rPr lang="ar-KW" dirty="0"/>
              <a:t>دي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ا انْ</a:t>
            </a:r>
            <a:r>
              <a:rPr lang="ar-LB" dirty="0"/>
              <a:t>ـ</a:t>
            </a:r>
            <a:r>
              <a:rPr lang="ar-KW" dirty="0"/>
              <a:t>تَ ال</a:t>
            </a:r>
            <a:r>
              <a:rPr lang="ar-LB" dirty="0"/>
              <a:t>ـ</a:t>
            </a:r>
            <a:r>
              <a:rPr lang="ar-KW" dirty="0"/>
              <a:t>غَ</a:t>
            </a:r>
            <a:r>
              <a:rPr lang="ar-LB" dirty="0"/>
              <a:t>ـ</a:t>
            </a:r>
            <a:r>
              <a:rPr lang="ar-KW" dirty="0"/>
              <a:t>ايَ</a:t>
            </a:r>
            <a:r>
              <a:rPr lang="ar-LB" dirty="0"/>
              <a:t>ـ</a:t>
            </a:r>
            <a:r>
              <a:rPr lang="ar-KW" dirty="0"/>
              <a:t>ة وِال</a:t>
            </a:r>
            <a:r>
              <a:rPr lang="ar-LB" dirty="0"/>
              <a:t>ـ</a:t>
            </a:r>
            <a:r>
              <a:rPr lang="ar-KW" dirty="0"/>
              <a:t>مُ</a:t>
            </a:r>
            <a:r>
              <a:rPr lang="ar-LB" dirty="0"/>
              <a:t>ـ</a:t>
            </a:r>
            <a:r>
              <a:rPr lang="ar-KW" dirty="0"/>
              <a:t>رادْ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20610-4462-FD16-AF68-690CC85D7F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offer You the bloom of my life</a:t>
            </a:r>
          </a:p>
          <a:p>
            <a:r>
              <a:rPr lang="en-US" dirty="0"/>
              <a:t>for You are my purpose and my desire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913AD8-D37A-FBB8-79E4-9B9E0DAA08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Zahrit</a:t>
            </a:r>
            <a:r>
              <a:rPr lang="en-US" dirty="0"/>
              <a:t> ‘</a:t>
            </a:r>
            <a:r>
              <a:rPr lang="en-US" dirty="0" err="1"/>
              <a:t>Ayyām</a:t>
            </a:r>
            <a:r>
              <a:rPr lang="en-US" dirty="0"/>
              <a:t> `</a:t>
            </a:r>
            <a:r>
              <a:rPr lang="en-US" dirty="0" err="1"/>
              <a:t>Omrī</a:t>
            </a:r>
            <a:r>
              <a:rPr lang="en-US" dirty="0"/>
              <a:t> ’</a:t>
            </a:r>
            <a:r>
              <a:rPr lang="en-US" dirty="0" err="1"/>
              <a:t>Ahdīk</a:t>
            </a:r>
            <a:endParaRPr lang="en-US" dirty="0"/>
          </a:p>
          <a:p>
            <a:r>
              <a:rPr lang="en-US" dirty="0" err="1"/>
              <a:t>MantaL</a:t>
            </a:r>
            <a:r>
              <a:rPr lang="en-US" dirty="0"/>
              <a:t> </a:t>
            </a:r>
            <a:r>
              <a:rPr lang="en-US" dirty="0" err="1"/>
              <a:t>Ghāya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Murād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5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خَ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قْ</a:t>
            </a:r>
            <a:r>
              <a:rPr lang="ar-LB" dirty="0"/>
              <a:t>ـ</a:t>
            </a:r>
            <a:r>
              <a:rPr lang="ar-KW" dirty="0"/>
              <a:t>ت</a:t>
            </a:r>
            <a:r>
              <a:rPr lang="ar-LB" dirty="0"/>
              <a:t>ـ</a:t>
            </a:r>
            <a:r>
              <a:rPr lang="ar-KW" dirty="0"/>
              <a:t>نـي، وِمَ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حْ</a:t>
            </a:r>
            <a:r>
              <a:rPr lang="ar-LB" dirty="0"/>
              <a:t>ـ</a:t>
            </a:r>
            <a:r>
              <a:rPr lang="ar-KW" dirty="0"/>
              <a:t>ت</a:t>
            </a:r>
            <a:r>
              <a:rPr lang="ar-LB" dirty="0"/>
              <a:t>ـ</a:t>
            </a:r>
            <a:r>
              <a:rPr lang="ar-KW" dirty="0"/>
              <a:t>نـي</a:t>
            </a:r>
            <a:br>
              <a:rPr lang="en-US" dirty="0"/>
            </a:br>
            <a:r>
              <a:rPr lang="ar-KW" dirty="0"/>
              <a:t>حَ</a:t>
            </a:r>
            <a:r>
              <a:rPr lang="ar-LB" dirty="0"/>
              <a:t>ـ</a:t>
            </a:r>
            <a:r>
              <a:rPr lang="ar-KW" dirty="0"/>
              <a:t>ياة ورَحمَة وقُ</a:t>
            </a:r>
            <a:r>
              <a:rPr lang="ar-LB" dirty="0"/>
              <a:t>ـ</a:t>
            </a:r>
            <a:r>
              <a:rPr lang="ar-KW" dirty="0"/>
              <a:t>وَّة ونورْ وشَبابْ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created me, and gave me </a:t>
            </a:r>
          </a:p>
          <a:p>
            <a:r>
              <a:rPr lang="en-US" dirty="0"/>
              <a:t>Life and mercy and strength and light and youth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Khala’tinī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Manaḥtinī</a:t>
            </a:r>
            <a:r>
              <a:rPr lang="en-US" dirty="0"/>
              <a:t> </a:t>
            </a:r>
          </a:p>
          <a:p>
            <a:r>
              <a:rPr lang="en-US" dirty="0" err="1"/>
              <a:t>Ḥayāt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Raḥma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‘</a:t>
            </a:r>
            <a:r>
              <a:rPr lang="en-US" dirty="0" err="1"/>
              <a:t>Uwwa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Nūr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Shabāb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8107F-937B-ACA4-C79A-FA0143C75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F2C7B-01F3-C6CC-5F27-D52EF7FC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وَان</a:t>
            </a:r>
            <a:r>
              <a:rPr lang="ar-LB" dirty="0"/>
              <a:t>ـ</a:t>
            </a:r>
            <a:r>
              <a:rPr lang="ar-KW" dirty="0"/>
              <a:t>ا جَ</a:t>
            </a:r>
            <a:r>
              <a:rPr lang="ar-LB" dirty="0"/>
              <a:t>ـ</a:t>
            </a:r>
            <a:r>
              <a:rPr lang="ar-KW" dirty="0"/>
              <a:t>ايْ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كْ، نِ</a:t>
            </a:r>
            <a:r>
              <a:rPr lang="ar-LB" dirty="0"/>
              <a:t>ـ</a:t>
            </a:r>
            <a:r>
              <a:rPr lang="ar-KW" dirty="0"/>
              <a:t>فْ</a:t>
            </a:r>
            <a:r>
              <a:rPr lang="ar-LB" dirty="0"/>
              <a:t>ـ</a:t>
            </a:r>
            <a:r>
              <a:rPr lang="ar-KW" dirty="0"/>
              <a:t>سي أَعِ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شْ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كْ،</a:t>
            </a:r>
            <a:br>
              <a:rPr lang="en-US" dirty="0"/>
            </a:br>
            <a:r>
              <a:rPr lang="ar-KW" dirty="0"/>
              <a:t>وِانْ</a:t>
            </a:r>
            <a:r>
              <a:rPr lang="ar-LB" dirty="0"/>
              <a:t>ـ</a:t>
            </a:r>
            <a:r>
              <a:rPr lang="ar-KW" dirty="0"/>
              <a:t>تَ لِ</a:t>
            </a:r>
            <a:r>
              <a:rPr lang="ar-LB" dirty="0"/>
              <a:t>ـ</a:t>
            </a:r>
            <a:r>
              <a:rPr lang="ar-KW" dirty="0"/>
              <a:t>سَ</a:t>
            </a:r>
            <a:r>
              <a:rPr lang="ar-LB" dirty="0"/>
              <a:t>ـ</a:t>
            </a:r>
            <a:r>
              <a:rPr lang="ar-KW" dirty="0"/>
              <a:t>ه</a:t>
            </a:r>
            <a:r>
              <a:rPr lang="ar-LB" dirty="0"/>
              <a:t>، </a:t>
            </a:r>
            <a:r>
              <a:rPr lang="ar-KW" dirty="0"/>
              <a:t>لِ</a:t>
            </a:r>
            <a:r>
              <a:rPr lang="ar-LB" dirty="0"/>
              <a:t>ـ</a:t>
            </a:r>
            <a:r>
              <a:rPr lang="ar-KW" dirty="0"/>
              <a:t>سَ</a:t>
            </a:r>
            <a:r>
              <a:rPr lang="ar-LB" dirty="0"/>
              <a:t>ـ</a:t>
            </a:r>
            <a:r>
              <a:rPr lang="ar-KW" dirty="0"/>
              <a:t>ه فَ</a:t>
            </a:r>
            <a:r>
              <a:rPr lang="ar-LB" dirty="0"/>
              <a:t>ـ</a:t>
            </a:r>
            <a:r>
              <a:rPr lang="ar-KW" dirty="0"/>
              <a:t>اتِ</a:t>
            </a:r>
            <a:r>
              <a:rPr lang="ar-LB" dirty="0"/>
              <a:t>ـ</a:t>
            </a:r>
            <a:r>
              <a:rPr lang="ar-KW" dirty="0"/>
              <a:t>حْ</a:t>
            </a:r>
            <a:r>
              <a:rPr lang="ar-LB" dirty="0"/>
              <a:t>ـ</a:t>
            </a:r>
            <a:r>
              <a:rPr lang="ar-KW" dirty="0"/>
              <a:t>لـي ال</a:t>
            </a:r>
            <a:r>
              <a:rPr lang="ar-LB" dirty="0"/>
              <a:t>ـ</a:t>
            </a:r>
            <a:r>
              <a:rPr lang="ar-KW" dirty="0"/>
              <a:t>ب</a:t>
            </a:r>
            <a:r>
              <a:rPr lang="ar-LB" dirty="0"/>
              <a:t>ـ</a:t>
            </a:r>
            <a:r>
              <a:rPr lang="ar-KW" dirty="0"/>
              <a:t>ابْ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8E35A-C088-6DD6-C942-6C76A4B276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Here I come, longing to live for You,</a:t>
            </a:r>
          </a:p>
          <a:p>
            <a:r>
              <a:rPr lang="en-US" dirty="0"/>
              <a:t>And You still welcome me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1F858-AD19-E3A6-2C4C-8E2F32F068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waNa</a:t>
            </a:r>
            <a:r>
              <a:rPr lang="en-US" dirty="0"/>
              <a:t> </a:t>
            </a:r>
            <a:r>
              <a:rPr lang="en-US" dirty="0" err="1"/>
              <a:t>Gaylak</a:t>
            </a:r>
            <a:r>
              <a:rPr lang="en-US" dirty="0"/>
              <a:t> </a:t>
            </a:r>
            <a:r>
              <a:rPr lang="en-US" dirty="0" err="1"/>
              <a:t>Nifsī</a:t>
            </a:r>
            <a:r>
              <a:rPr lang="en-US" dirty="0"/>
              <a:t> ‘</a:t>
            </a:r>
            <a:r>
              <a:rPr lang="en-US" dirty="0" err="1"/>
              <a:t>A`ishlak</a:t>
            </a:r>
            <a:endParaRPr lang="en-US" dirty="0"/>
          </a:p>
          <a:p>
            <a:r>
              <a:rPr lang="en-US" dirty="0"/>
              <a:t>Winta Lissa Lissa </a:t>
            </a:r>
            <a:r>
              <a:rPr lang="en-US" dirty="0" err="1"/>
              <a:t>FātiḥlĪL</a:t>
            </a:r>
            <a:r>
              <a:rPr lang="en-US" dirty="0"/>
              <a:t> </a:t>
            </a:r>
            <a:r>
              <a:rPr lang="en-US" dirty="0" err="1"/>
              <a:t>Bāb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767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401A-F810-EFFE-B11B-921E65787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E7FB1-4BF2-1E77-C45A-832DC29F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خَ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قْ</a:t>
            </a:r>
            <a:r>
              <a:rPr lang="ar-LB" dirty="0"/>
              <a:t>ـ</a:t>
            </a:r>
            <a:r>
              <a:rPr lang="ar-KW" dirty="0"/>
              <a:t>ت</a:t>
            </a:r>
            <a:r>
              <a:rPr lang="ar-LB" dirty="0"/>
              <a:t>ـ</a:t>
            </a:r>
            <a:r>
              <a:rPr lang="ar-KW" dirty="0"/>
              <a:t>نـي، وِمَ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حْ</a:t>
            </a:r>
            <a:r>
              <a:rPr lang="ar-LB" dirty="0"/>
              <a:t>ـ</a:t>
            </a:r>
            <a:r>
              <a:rPr lang="ar-KW" dirty="0"/>
              <a:t>ت</a:t>
            </a:r>
            <a:r>
              <a:rPr lang="ar-LB" dirty="0"/>
              <a:t>ـ</a:t>
            </a:r>
            <a:r>
              <a:rPr lang="ar-KW" dirty="0"/>
              <a:t>نـي</a:t>
            </a:r>
            <a:br>
              <a:rPr lang="en-US" dirty="0"/>
            </a:br>
            <a:r>
              <a:rPr lang="ar-KW" dirty="0"/>
              <a:t>حَ</a:t>
            </a:r>
            <a:r>
              <a:rPr lang="ar-LB" dirty="0"/>
              <a:t>ـ</a:t>
            </a:r>
            <a:r>
              <a:rPr lang="ar-KW" dirty="0"/>
              <a:t>ياة ورَحمَة وقُ</a:t>
            </a:r>
            <a:r>
              <a:rPr lang="ar-LB" dirty="0"/>
              <a:t>ـ</a:t>
            </a:r>
            <a:r>
              <a:rPr lang="ar-KW" dirty="0"/>
              <a:t>وَّة ونورْ وشَبابْ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6AEB0-C469-FC55-283D-ADD094B3FD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created me, and gave me </a:t>
            </a:r>
          </a:p>
          <a:p>
            <a:r>
              <a:rPr lang="en-US" dirty="0"/>
              <a:t>Life and mercy and strength and light and youth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848A3-DEE8-82AC-8A3F-05BC69D5C1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Khala’tinī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Manaḥtinī</a:t>
            </a:r>
            <a:r>
              <a:rPr lang="en-US" dirty="0"/>
              <a:t> </a:t>
            </a:r>
          </a:p>
          <a:p>
            <a:r>
              <a:rPr lang="en-US" dirty="0" err="1"/>
              <a:t>Ḥayāt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Raḥma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‘</a:t>
            </a:r>
            <a:r>
              <a:rPr lang="en-US" dirty="0" err="1"/>
              <a:t>Uwwa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Nūr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Shabāb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1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98FF3-722F-0E5A-5E9F-EF315CC29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801B-B573-C015-9D96-6F57981C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وَان</a:t>
            </a:r>
            <a:r>
              <a:rPr lang="ar-LB" dirty="0"/>
              <a:t>ـ</a:t>
            </a:r>
            <a:r>
              <a:rPr lang="ar-KW" dirty="0"/>
              <a:t>ا جَ</a:t>
            </a:r>
            <a:r>
              <a:rPr lang="ar-LB" dirty="0"/>
              <a:t>ـ</a:t>
            </a:r>
            <a:r>
              <a:rPr lang="ar-KW" dirty="0"/>
              <a:t>ايْ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كْ، نِ</a:t>
            </a:r>
            <a:r>
              <a:rPr lang="ar-LB" dirty="0"/>
              <a:t>ـ</a:t>
            </a:r>
            <a:r>
              <a:rPr lang="ar-KW" dirty="0"/>
              <a:t>فْ</a:t>
            </a:r>
            <a:r>
              <a:rPr lang="ar-LB" dirty="0"/>
              <a:t>ـ</a:t>
            </a:r>
            <a:r>
              <a:rPr lang="ar-KW" dirty="0"/>
              <a:t>سي أَعِ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شْ</a:t>
            </a:r>
            <a:r>
              <a:rPr lang="ar-LB" dirty="0"/>
              <a:t>ـ</a:t>
            </a:r>
            <a:r>
              <a:rPr lang="ar-KW" dirty="0"/>
              <a:t>لَ</a:t>
            </a:r>
            <a:r>
              <a:rPr lang="ar-LB" dirty="0"/>
              <a:t>ـ</a:t>
            </a:r>
            <a:r>
              <a:rPr lang="ar-KW" dirty="0"/>
              <a:t>كْ،</a:t>
            </a:r>
            <a:br>
              <a:rPr lang="en-US" dirty="0"/>
            </a:br>
            <a:r>
              <a:rPr lang="ar-KW" dirty="0"/>
              <a:t>وِانْ</a:t>
            </a:r>
            <a:r>
              <a:rPr lang="ar-LB" dirty="0"/>
              <a:t>ـ</a:t>
            </a:r>
            <a:r>
              <a:rPr lang="ar-KW" dirty="0"/>
              <a:t>تَ لِ</a:t>
            </a:r>
            <a:r>
              <a:rPr lang="ar-LB" dirty="0"/>
              <a:t>ـ</a:t>
            </a:r>
            <a:r>
              <a:rPr lang="ar-KW" dirty="0"/>
              <a:t>سَ</a:t>
            </a:r>
            <a:r>
              <a:rPr lang="ar-LB" dirty="0"/>
              <a:t>ـ</a:t>
            </a:r>
            <a:r>
              <a:rPr lang="ar-KW" dirty="0"/>
              <a:t>ه</a:t>
            </a:r>
            <a:r>
              <a:rPr lang="ar-LB" dirty="0"/>
              <a:t>، </a:t>
            </a:r>
            <a:r>
              <a:rPr lang="ar-KW" dirty="0"/>
              <a:t>لِ</a:t>
            </a:r>
            <a:r>
              <a:rPr lang="ar-LB" dirty="0"/>
              <a:t>ـ</a:t>
            </a:r>
            <a:r>
              <a:rPr lang="ar-KW" dirty="0"/>
              <a:t>سَ</a:t>
            </a:r>
            <a:r>
              <a:rPr lang="ar-LB" dirty="0"/>
              <a:t>ـ</a:t>
            </a:r>
            <a:r>
              <a:rPr lang="ar-KW" dirty="0"/>
              <a:t>ه فَ</a:t>
            </a:r>
            <a:r>
              <a:rPr lang="ar-LB" dirty="0"/>
              <a:t>ـ</a:t>
            </a:r>
            <a:r>
              <a:rPr lang="ar-KW" dirty="0"/>
              <a:t>اتِ</a:t>
            </a:r>
            <a:r>
              <a:rPr lang="ar-LB" dirty="0"/>
              <a:t>ـ</a:t>
            </a:r>
            <a:r>
              <a:rPr lang="ar-KW" dirty="0"/>
              <a:t>حْ</a:t>
            </a:r>
            <a:r>
              <a:rPr lang="ar-LB" dirty="0"/>
              <a:t>ـ</a:t>
            </a:r>
            <a:r>
              <a:rPr lang="ar-KW" dirty="0"/>
              <a:t>لـي ال</a:t>
            </a:r>
            <a:r>
              <a:rPr lang="ar-LB" dirty="0"/>
              <a:t>ـ</a:t>
            </a:r>
            <a:r>
              <a:rPr lang="ar-KW" dirty="0"/>
              <a:t>ب</a:t>
            </a:r>
            <a:r>
              <a:rPr lang="ar-LB" dirty="0"/>
              <a:t>ـ</a:t>
            </a:r>
            <a:r>
              <a:rPr lang="ar-KW" dirty="0"/>
              <a:t>ابْ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48616-6C4A-E3DD-BD82-02788C7F94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Here I come, longing to live for You,</a:t>
            </a:r>
          </a:p>
          <a:p>
            <a:r>
              <a:rPr lang="en-US" dirty="0"/>
              <a:t>And You still welcome me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03A6C-605E-B284-7134-64F0972015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waNa</a:t>
            </a:r>
            <a:r>
              <a:rPr lang="en-US" dirty="0"/>
              <a:t> </a:t>
            </a:r>
            <a:r>
              <a:rPr lang="en-US" dirty="0" err="1"/>
              <a:t>Gaylak</a:t>
            </a:r>
            <a:r>
              <a:rPr lang="en-US" dirty="0"/>
              <a:t> </a:t>
            </a:r>
            <a:r>
              <a:rPr lang="en-US" dirty="0" err="1"/>
              <a:t>Nifsī</a:t>
            </a:r>
            <a:r>
              <a:rPr lang="en-US" dirty="0"/>
              <a:t> ‘</a:t>
            </a:r>
            <a:r>
              <a:rPr lang="en-US" dirty="0" err="1"/>
              <a:t>A`ishlak</a:t>
            </a:r>
            <a:endParaRPr lang="en-US" dirty="0"/>
          </a:p>
          <a:p>
            <a:r>
              <a:rPr lang="en-US" dirty="0"/>
              <a:t>Winta Lissa Lissa </a:t>
            </a:r>
            <a:r>
              <a:rPr lang="en-US" dirty="0" err="1"/>
              <a:t>FātiḥlĪL</a:t>
            </a:r>
            <a:r>
              <a:rPr lang="en-US" dirty="0"/>
              <a:t> </a:t>
            </a:r>
            <a:r>
              <a:rPr lang="en-US" dirty="0" err="1"/>
              <a:t>Bāb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372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00967-99FA-125E-BC52-1807E7F9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F206-A163-A0EA-ECC1-198FA040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يَ</a:t>
            </a:r>
            <a:r>
              <a:rPr lang="ar-LB" dirty="0"/>
              <a:t>ـ</a:t>
            </a:r>
            <a:r>
              <a:rPr lang="ar-KW" dirty="0"/>
              <a:t>ل</a:t>
            </a:r>
            <a:r>
              <a:rPr lang="ar-LB" dirty="0"/>
              <a:t>ـ</a:t>
            </a:r>
            <a:r>
              <a:rPr lang="ar-KW" dirty="0"/>
              <a:t>لي عَ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لْ</a:t>
            </a:r>
            <a:r>
              <a:rPr lang="ar-LB" dirty="0"/>
              <a:t>ـ</a:t>
            </a:r>
            <a:r>
              <a:rPr lang="ar-KW" dirty="0"/>
              <a:t>تِ</a:t>
            </a:r>
            <a:r>
              <a:rPr lang="ar-LB" dirty="0"/>
              <a:t>ـ</a:t>
            </a:r>
            <a:r>
              <a:rPr lang="ar-KW" dirty="0"/>
              <a:t>لـي قِ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ة بِ</a:t>
            </a:r>
            <a:r>
              <a:rPr lang="ar-LB" dirty="0"/>
              <a:t>ـ</a:t>
            </a:r>
            <a:r>
              <a:rPr lang="ar-KW" dirty="0"/>
              <a:t>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 وان</a:t>
            </a:r>
            <a:r>
              <a:rPr lang="ar-LB" dirty="0"/>
              <a:t>ـ</a:t>
            </a:r>
            <a:r>
              <a:rPr lang="ar-KW" dirty="0"/>
              <a:t>ا ي</a:t>
            </a:r>
            <a:r>
              <a:rPr lang="ar-LB" dirty="0"/>
              <a:t>ـ</a:t>
            </a:r>
            <a:r>
              <a:rPr lang="ar-KW" dirty="0"/>
              <a:t>ا رَبِّ تُ</a:t>
            </a:r>
            <a:r>
              <a:rPr lang="ar-LB" dirty="0"/>
              <a:t>ـ</a:t>
            </a:r>
            <a:r>
              <a:rPr lang="ar-KW" dirty="0"/>
              <a:t>رابْ وِرَم</a:t>
            </a:r>
            <a:r>
              <a:rPr lang="ar-LB" dirty="0"/>
              <a:t>ـ</a:t>
            </a:r>
            <a:r>
              <a:rPr lang="ar-KW" dirty="0"/>
              <a:t>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C829C-BA25-DB40-0196-E89CE81468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 gave me worth in You</a:t>
            </a:r>
          </a:p>
          <a:p>
            <a:r>
              <a:rPr lang="en-US" dirty="0"/>
              <a:t>even though I am nothing but dust and ashes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4AD12-B5F1-BE34-7D5C-1972525426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Yallī</a:t>
            </a:r>
            <a:r>
              <a:rPr lang="en-US" dirty="0"/>
              <a:t> `</a:t>
            </a:r>
            <a:r>
              <a:rPr lang="en-US" dirty="0" err="1"/>
              <a:t>Amaltilī</a:t>
            </a:r>
            <a:r>
              <a:rPr lang="en-US" dirty="0"/>
              <a:t> ’</a:t>
            </a:r>
            <a:r>
              <a:rPr lang="en-US" dirty="0" err="1"/>
              <a:t>Īma</a:t>
            </a:r>
            <a:r>
              <a:rPr lang="en-US" dirty="0"/>
              <a:t> </a:t>
            </a:r>
            <a:r>
              <a:rPr lang="en-US" dirty="0" err="1"/>
              <a:t>Bīk</a:t>
            </a:r>
            <a:r>
              <a:rPr lang="en-US" dirty="0"/>
              <a:t> </a:t>
            </a:r>
          </a:p>
          <a:p>
            <a:r>
              <a:rPr lang="en-US" dirty="0" err="1"/>
              <a:t>Wanā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Rabb </a:t>
            </a:r>
            <a:r>
              <a:rPr lang="en-US" dirty="0" err="1"/>
              <a:t>Turāb</a:t>
            </a:r>
            <a:r>
              <a:rPr lang="en-US" dirty="0"/>
              <a:t> </a:t>
            </a:r>
            <a:r>
              <a:rPr lang="en-US" dirty="0" err="1"/>
              <a:t>wRamād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8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B1FBC-9EDB-8CEC-9D85-E6652597D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D6150-116E-AEF9-3144-90BD1E99F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زَهْ</a:t>
            </a:r>
            <a:r>
              <a:rPr lang="ar-LB" dirty="0"/>
              <a:t>ـ</a:t>
            </a:r>
            <a:r>
              <a:rPr lang="ar-KW" dirty="0"/>
              <a:t>رِةْ أَي</a:t>
            </a:r>
            <a:r>
              <a:rPr lang="ar-LB" dirty="0"/>
              <a:t>ـ</a:t>
            </a:r>
            <a:r>
              <a:rPr lang="ar-KW" dirty="0"/>
              <a:t>امْ عُ</a:t>
            </a:r>
            <a:r>
              <a:rPr lang="ar-LB" dirty="0"/>
              <a:t>ـ</a:t>
            </a:r>
            <a:r>
              <a:rPr lang="ar-KW" dirty="0"/>
              <a:t>مْ</a:t>
            </a:r>
            <a:r>
              <a:rPr lang="ar-LB" dirty="0"/>
              <a:t>ـ</a:t>
            </a:r>
            <a:r>
              <a:rPr lang="ar-KW" dirty="0"/>
              <a:t>رِي أَهْ</a:t>
            </a:r>
            <a:r>
              <a:rPr lang="ar-LB" dirty="0"/>
              <a:t>ـ</a:t>
            </a:r>
            <a:r>
              <a:rPr lang="ar-KW" dirty="0"/>
              <a:t>دي</a:t>
            </a:r>
            <a:r>
              <a:rPr lang="ar-LB" dirty="0"/>
              <a:t>ـ</a:t>
            </a:r>
            <a:r>
              <a:rPr lang="ar-KW" dirty="0"/>
              <a:t>كْ</a:t>
            </a:r>
            <a:br>
              <a:rPr lang="en-US" dirty="0"/>
            </a:b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ا انْ</a:t>
            </a:r>
            <a:r>
              <a:rPr lang="ar-LB" dirty="0"/>
              <a:t>ـ</a:t>
            </a:r>
            <a:r>
              <a:rPr lang="ar-KW" dirty="0"/>
              <a:t>تَ ال</a:t>
            </a:r>
            <a:r>
              <a:rPr lang="ar-LB" dirty="0"/>
              <a:t>ـ</a:t>
            </a:r>
            <a:r>
              <a:rPr lang="ar-KW" dirty="0"/>
              <a:t>غَ</a:t>
            </a:r>
            <a:r>
              <a:rPr lang="ar-LB" dirty="0"/>
              <a:t>ـ</a:t>
            </a:r>
            <a:r>
              <a:rPr lang="ar-KW" dirty="0"/>
              <a:t>ايَ</a:t>
            </a:r>
            <a:r>
              <a:rPr lang="ar-LB" dirty="0"/>
              <a:t>ـ</a:t>
            </a:r>
            <a:r>
              <a:rPr lang="ar-KW" dirty="0"/>
              <a:t>ة وِال</a:t>
            </a:r>
            <a:r>
              <a:rPr lang="ar-LB" dirty="0"/>
              <a:t>ـ</a:t>
            </a:r>
            <a:r>
              <a:rPr lang="ar-KW" dirty="0"/>
              <a:t>مُ</a:t>
            </a:r>
            <a:r>
              <a:rPr lang="ar-LB" dirty="0"/>
              <a:t>ـ</a:t>
            </a:r>
            <a:r>
              <a:rPr lang="ar-KW" dirty="0"/>
              <a:t>رادْ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CE3B2-2D2F-85FF-D092-F22E35FB11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offer You the bloom of my life</a:t>
            </a:r>
          </a:p>
          <a:p>
            <a:r>
              <a:rPr lang="en-US" dirty="0"/>
              <a:t>for You are my purpose and my desire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C1F8E0-B4A2-E4A4-D7C4-5F79E1AAA4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Zahrit</a:t>
            </a:r>
            <a:r>
              <a:rPr lang="en-US" dirty="0"/>
              <a:t> ‘</a:t>
            </a:r>
            <a:r>
              <a:rPr lang="en-US" dirty="0" err="1"/>
              <a:t>Ayyām</a:t>
            </a:r>
            <a:r>
              <a:rPr lang="en-US" dirty="0"/>
              <a:t> `</a:t>
            </a:r>
            <a:r>
              <a:rPr lang="en-US" dirty="0" err="1"/>
              <a:t>Omrī</a:t>
            </a:r>
            <a:r>
              <a:rPr lang="en-US" dirty="0"/>
              <a:t> ’</a:t>
            </a:r>
            <a:r>
              <a:rPr lang="en-US" dirty="0" err="1"/>
              <a:t>Ahdīk</a:t>
            </a:r>
            <a:endParaRPr lang="en-US" dirty="0"/>
          </a:p>
          <a:p>
            <a:r>
              <a:rPr lang="en-US" dirty="0" err="1"/>
              <a:t>MantaL</a:t>
            </a:r>
            <a:r>
              <a:rPr lang="en-US" dirty="0"/>
              <a:t> </a:t>
            </a:r>
            <a:r>
              <a:rPr lang="en-US" dirty="0" err="1"/>
              <a:t>Ghāya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Murād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4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CD469-FEA2-6244-7F08-B3F3F5512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F2937-2063-3514-51B3-8E76ACFE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جَ</a:t>
            </a:r>
            <a:r>
              <a:rPr lang="ar-LB" dirty="0"/>
              <a:t>ـ</a:t>
            </a:r>
            <a:r>
              <a:rPr lang="ar-KW" dirty="0"/>
              <a:t>اي بْ</a:t>
            </a:r>
            <a:r>
              <a:rPr lang="ar-LB" dirty="0"/>
              <a:t>ـ</a:t>
            </a:r>
            <a:r>
              <a:rPr lang="ar-KW" dirty="0"/>
              <a:t>ضُ</a:t>
            </a:r>
            <a:r>
              <a:rPr lang="ar-LB" dirty="0"/>
              <a:t>ـ</a:t>
            </a:r>
            <a:r>
              <a:rPr lang="ar-KW" dirty="0"/>
              <a:t>عْ</a:t>
            </a:r>
            <a:r>
              <a:rPr lang="ar-LB" dirty="0"/>
              <a:t>ـ</a:t>
            </a:r>
            <a:r>
              <a:rPr lang="ar-KW" dirty="0"/>
              <a:t>فـي، لِ</a:t>
            </a:r>
            <a:r>
              <a:rPr lang="ar-LB" dirty="0"/>
              <a:t>ـ</a:t>
            </a:r>
            <a:r>
              <a:rPr lang="ar-KW" dirty="0"/>
              <a:t>نَ</a:t>
            </a:r>
            <a:r>
              <a:rPr lang="ar-LB" dirty="0"/>
              <a:t>ـ</a:t>
            </a:r>
            <a:r>
              <a:rPr lang="ar-KW" dirty="0"/>
              <a:t>عْ</a:t>
            </a:r>
            <a:r>
              <a:rPr lang="ar-LB" dirty="0"/>
              <a:t>ـ</a:t>
            </a:r>
            <a:r>
              <a:rPr lang="ar-KW" dirty="0"/>
              <a:t>مَ</a:t>
            </a:r>
            <a:r>
              <a:rPr lang="ar-LB" dirty="0"/>
              <a:t>ـ</a:t>
            </a:r>
            <a:r>
              <a:rPr lang="ar-KW" dirty="0"/>
              <a:t>ة تْ</a:t>
            </a:r>
            <a:r>
              <a:rPr lang="ar-LB" dirty="0"/>
              <a:t>ـ</a:t>
            </a:r>
            <a:r>
              <a:rPr lang="ar-KW" dirty="0"/>
              <a:t>كَ</a:t>
            </a:r>
            <a:r>
              <a:rPr lang="ar-LB" dirty="0"/>
              <a:t>ـ</a:t>
            </a:r>
            <a:r>
              <a:rPr lang="ar-KW" dirty="0"/>
              <a:t>فِّـي</a:t>
            </a:r>
            <a:br>
              <a:rPr lang="en-US" dirty="0"/>
            </a:br>
            <a:r>
              <a:rPr lang="ar-KW" dirty="0"/>
              <a:t>وحُ</a:t>
            </a:r>
            <a:r>
              <a:rPr lang="ar-LB" dirty="0"/>
              <a:t>ـ</a:t>
            </a:r>
            <a:r>
              <a:rPr lang="ar-KW" dirty="0"/>
              <a:t>ضْ</a:t>
            </a:r>
            <a:r>
              <a:rPr lang="ar-LB" dirty="0"/>
              <a:t>ـ</a:t>
            </a:r>
            <a:r>
              <a:rPr lang="ar-KW" dirty="0"/>
              <a:t>نِ الآبْ حَ</a:t>
            </a:r>
            <a:r>
              <a:rPr lang="ar-LB" dirty="0"/>
              <a:t>ـ</a:t>
            </a:r>
            <a:r>
              <a:rPr lang="ar-KW" dirty="0"/>
              <a:t>ن</a:t>
            </a:r>
            <a:r>
              <a:rPr lang="ar-LB" dirty="0"/>
              <a:t>ــ</a:t>
            </a:r>
            <a:r>
              <a:rPr lang="ar-KW" dirty="0"/>
              <a:t>ونْ وِقَ</a:t>
            </a:r>
            <a:r>
              <a:rPr lang="ar-LB" dirty="0"/>
              <a:t>ــ</a:t>
            </a:r>
            <a:r>
              <a:rPr lang="ar-KW" dirty="0"/>
              <a:t>دي</a:t>
            </a:r>
            <a:r>
              <a:rPr lang="ar-LB" dirty="0"/>
              <a:t>ــ</a:t>
            </a:r>
            <a:r>
              <a:rPr lang="ar-KW" dirty="0"/>
              <a:t>رْ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E0712-D0BC-B74F-07DB-860E75DBC1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I come weak to a “grace that is enough”</a:t>
            </a:r>
          </a:p>
          <a:p>
            <a:r>
              <a:rPr lang="en-US" dirty="0"/>
              <a:t>to a tender and mighty embrace of the Father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31D07-14AB-BF83-8961-1F4D82D4E2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Gayyi</a:t>
            </a:r>
            <a:r>
              <a:rPr lang="en-US" dirty="0"/>
              <a:t> </a:t>
            </a:r>
            <a:r>
              <a:rPr lang="en-US" dirty="0" err="1"/>
              <a:t>biḌo`fī</a:t>
            </a:r>
            <a:r>
              <a:rPr lang="en-US" dirty="0"/>
              <a:t> </a:t>
            </a:r>
            <a:r>
              <a:rPr lang="en-US" dirty="0" err="1"/>
              <a:t>line`ma</a:t>
            </a:r>
            <a:r>
              <a:rPr lang="en-US" dirty="0"/>
              <a:t> </a:t>
            </a:r>
            <a:r>
              <a:rPr lang="en-US" dirty="0" err="1"/>
              <a:t>Tkaffī</a:t>
            </a:r>
            <a:endParaRPr lang="en-US" dirty="0"/>
          </a:p>
          <a:p>
            <a:r>
              <a:rPr lang="en-US" dirty="0" err="1"/>
              <a:t>wḤuḍniL</a:t>
            </a:r>
            <a:r>
              <a:rPr lang="en-US" dirty="0"/>
              <a:t> ‘</a:t>
            </a:r>
            <a:r>
              <a:rPr lang="en-US" dirty="0" err="1"/>
              <a:t>Āb</a:t>
            </a:r>
            <a:r>
              <a:rPr lang="en-US" dirty="0"/>
              <a:t> </a:t>
            </a:r>
            <a:r>
              <a:rPr lang="en-US" dirty="0" err="1"/>
              <a:t>Ḥanūn</a:t>
            </a:r>
            <a:r>
              <a:rPr lang="en-US" dirty="0"/>
              <a:t> </a:t>
            </a:r>
            <a:r>
              <a:rPr lang="en-US" dirty="0" err="1"/>
              <a:t>we’Adīr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4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1735</TotalTime>
  <Words>1304</Words>
  <Application>Microsoft Office PowerPoint</Application>
  <PresentationFormat>Widescreen</PresentationFormat>
  <Paragraphs>102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5_Office Theme</vt:lpstr>
      <vt:lpstr>يَللي عَمَلْتِلـي قِيمَة </vt:lpstr>
      <vt:lpstr>كلمات: نشأت واصف</vt:lpstr>
      <vt:lpstr>خَـلَـقْـتـنـي، وِمَـنَـحْـتـنـي حَـياة ورَحمَة وقُـوَّة ونورْ وشَبابْ</vt:lpstr>
      <vt:lpstr>وَانـا جَـايْـلَـكْ، نِـفْـسي أَعِـيـشْـلَـكْ، وِانْـتَ لِـسَـه، لِـسَـه فَـاتِـحْـلـي الـبـابْ</vt:lpstr>
      <vt:lpstr>خَـلَـقْـتـنـي، وِمَـنَـحْـتـنـي حَـياة ورَحمَة وقُـوَّة ونورْ وشَبابْ</vt:lpstr>
      <vt:lpstr>وَانـا جَـايْـلَـكْ، نِـفْـسي أَعِـيـشْـلَـكْ، وِانْـتَ لِـسَـه، لِـسَـه فَـاتِـحْـلـي الـبـابْ</vt:lpstr>
      <vt:lpstr>يَـلـلي عَـمَـلْـتِـلـي قِـيـمَـة بِـيـكْ  وانـا يـا رَبِّ تُـرابْ وِرَمـادْ</vt:lpstr>
      <vt:lpstr>زَهْـرِةْ أَيـامْ عُـمْـرِي أَهْـديـكْ مَـا انْـتَ الـغَـايَـة وِالـمُـرادْ</vt:lpstr>
      <vt:lpstr>جَـاي بْـضُـعْـفـي، لِـنَـعْـمَـة تْـكَـفِّـي وحُـضْـنِ الآبْ حَـنــونْ وِقَــديــرْ</vt:lpstr>
      <vt:lpstr>تِـقْـدَرْ تِـرْفَـعْ نَـفْـسِـي وْتِـمـنَـعْ عِـنـي كُـلِّ سِـهـامْ بِـتْـطِـيـرْ</vt:lpstr>
      <vt:lpstr>جَـاي بْـضُـعْـفـي، لِـنَـعْـمَـة تْـكَـفِّـي وحُـضْـنِ الآبْ حَـنــونْ وِقَــديــرْ</vt:lpstr>
      <vt:lpstr>تِـقْـدَرْ تِـرْفَـعْ نَـفْـسِـي وْتِـمـنَـعْ عِـنـي كُـلِّ سِـهـامْ بِـتْـطِـيـرْ</vt:lpstr>
      <vt:lpstr>يَـلـلي عَـمَـلْـتِـلـي قِـيـمَـة بِـيـكْ  وانـا يـا رَبِّ تُـرابْ وِرَمـادْ</vt:lpstr>
      <vt:lpstr>زَهْـرِةْ أَيـامْ عُـمْـرِي أَهْـديـكْ مَـا انْـتَ الـغَـايَـة وِالـمُـرادْ</vt:lpstr>
      <vt:lpstr>جَـاي أَتْـمَـتَـعْ بِـيـكْ أَنَـا وَاشْـبَـعْ وَانْـسَـى مَـعـاكْ أَيَّـامْ الـجُـــوعْ</vt:lpstr>
      <vt:lpstr>وَاحْـيَـا سَـعِـيـدْ، وسَـعـادْتـي تْـزيـدْ كُـلِّ مَـا قَـرَّبْ لِـيـكْ يـا يِـســوعْ</vt:lpstr>
      <vt:lpstr>جَـاي أَتْـمَـتَـعْ بِـيـكْ أَنَـا وَاشْـبَـعْ وَانْـسَـى مَـعـاكْ أَيَّـامْ الـجُـــوعْ</vt:lpstr>
      <vt:lpstr>وَاحْـيَـا سَـعِـيـدْ، وسَـعـادْتـي تْـزيـدْ كُـلِّ مَـا قَـرَّبْ لِـيـكْ يـا يِـســوعْ</vt:lpstr>
      <vt:lpstr>يَـلـلي عَـمَـلْـتِـلـي قِـيـمَـة بِـيـكْ  وانـا يـا رَبِّ تُـرابْ وِرَمـادْ</vt:lpstr>
      <vt:lpstr>زَهْـرِةْ أَيـامْ عُـمْـرِي أَهْـديـكْ مَـا انْـتَ الـغَـايَـة وِالـمُـرادْ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Wā Ḥabībī - وا حبيبي</dc:title>
  <dc:subject>Oh My Beloved</dc:subject>
  <dc:creator>Nizar Fares</dc:creator>
  <cp:lastModifiedBy>Pascale Hage</cp:lastModifiedBy>
  <cp:revision>189</cp:revision>
  <dcterms:created xsi:type="dcterms:W3CDTF">2014-06-01T05:24:09Z</dcterms:created>
  <dcterms:modified xsi:type="dcterms:W3CDTF">2025-11-08T07:27:48Z</dcterms:modified>
  <cp:category/>
</cp:coreProperties>
</file>