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52" r:id="rId1"/>
  </p:sldMasterIdLst>
  <p:notesMasterIdLst>
    <p:notesMasterId r:id="rId32"/>
  </p:notesMasterIdLst>
  <p:handoutMasterIdLst>
    <p:handoutMasterId r:id="rId33"/>
  </p:handoutMasterIdLst>
  <p:sldIdLst>
    <p:sldId id="350" r:id="rId2"/>
    <p:sldId id="265" r:id="rId3"/>
    <p:sldId id="413" r:id="rId4"/>
    <p:sldId id="351" r:id="rId5"/>
    <p:sldId id="392" r:id="rId6"/>
    <p:sldId id="414" r:id="rId7"/>
    <p:sldId id="355" r:id="rId8"/>
    <p:sldId id="421" r:id="rId9"/>
    <p:sldId id="357" r:id="rId10"/>
    <p:sldId id="434" r:id="rId11"/>
    <p:sldId id="358" r:id="rId12"/>
    <p:sldId id="420" r:id="rId13"/>
    <p:sldId id="428" r:id="rId14"/>
    <p:sldId id="423" r:id="rId15"/>
    <p:sldId id="422" r:id="rId16"/>
    <p:sldId id="363" r:id="rId17"/>
    <p:sldId id="433" r:id="rId18"/>
    <p:sldId id="364" r:id="rId19"/>
    <p:sldId id="416" r:id="rId20"/>
    <p:sldId id="417" r:id="rId21"/>
    <p:sldId id="424" r:id="rId22"/>
    <p:sldId id="425" r:id="rId23"/>
    <p:sldId id="369" r:id="rId24"/>
    <p:sldId id="431" r:id="rId25"/>
    <p:sldId id="370" r:id="rId26"/>
    <p:sldId id="418" r:id="rId27"/>
    <p:sldId id="419" r:id="rId28"/>
    <p:sldId id="426" r:id="rId29"/>
    <p:sldId id="427" r:id="rId30"/>
    <p:sldId id="349" r:id="rId3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915" autoAdjust="0"/>
    <p:restoredTop sz="94729"/>
  </p:normalViewPr>
  <p:slideViewPr>
    <p:cSldViewPr snapToGrid="0" snapToObjects="1">
      <p:cViewPr varScale="1">
        <p:scale>
          <a:sx n="103" d="100"/>
          <a:sy n="103" d="100"/>
        </p:scale>
        <p:origin x="452" y="56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-2707"/>
    </p:cViewPr>
  </p:sorterViewPr>
  <p:notesViewPr>
    <p:cSldViewPr snapToGrid="0" snapToObjects="1">
      <p:cViewPr varScale="1">
        <p:scale>
          <a:sx n="56" d="100"/>
          <a:sy n="56" d="100"/>
        </p:scale>
        <p:origin x="2256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F567EF1-A0F6-486D-850C-FA0387D9A853}" type="datetimeFigureOut">
              <a:rPr lang="en-US" smtClean="0"/>
              <a:t>26/11/2025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DEABF0-83D9-4288-919A-298B639CB9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051455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C10D342-F54A-4289-B6A1-6D088F7C40DB}" type="datetimeFigureOut">
              <a:rPr lang="en-US" smtClean="0"/>
              <a:t>26/11/2025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75E0F34-1AED-4D0C-8212-7FCA0D38E7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80199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Placeholder 1"/>
          <p:cNvSpPr>
            <a:spLocks noGrp="1"/>
          </p:cNvSpPr>
          <p:nvPr>
            <p:ph type="title"/>
          </p:nvPr>
        </p:nvSpPr>
        <p:spPr>
          <a:xfrm>
            <a:off x="152400" y="204520"/>
            <a:ext cx="11887200" cy="1033681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Autofit/>
          </a:bodyPr>
          <a:lstStyle>
            <a:lvl1pPr rtl="1">
              <a:lnSpc>
                <a:spcPct val="125000"/>
              </a:lnSpc>
              <a:defRPr sz="5400" b="1">
                <a:solidFill>
                  <a:srgbClr val="2D1493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152400" y="2289837"/>
            <a:ext cx="11887200" cy="830997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4400">
                <a:solidFill>
                  <a:srgbClr val="7030A0"/>
                </a:solidFill>
                <a:effectLst/>
                <a:latin typeface="+mn-lt"/>
              </a:defRPr>
            </a:lvl1pPr>
            <a:lvl2pPr marL="3429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2pPr>
            <a:lvl3pPr marL="6858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3pPr>
            <a:lvl4pPr marL="10287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4pPr>
            <a:lvl5pPr marL="13716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1"/>
          </p:nvPr>
        </p:nvSpPr>
        <p:spPr>
          <a:xfrm>
            <a:off x="152400" y="1314638"/>
            <a:ext cx="11887200" cy="919611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 algn="ctr">
              <a:lnSpc>
                <a:spcPct val="120000"/>
              </a:lnSpc>
              <a:spcBef>
                <a:spcPts val="0"/>
              </a:spcBef>
              <a:defRPr sz="4400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</a:defRPr>
            </a:lvl1pPr>
            <a:lvl2pPr algn="ctr">
              <a:defRPr/>
            </a:lvl2pPr>
            <a:lvl3pPr algn="ctr">
              <a:defRPr/>
            </a:lvl3pPr>
            <a:lvl4pPr algn="ctr">
              <a:defRPr/>
            </a:lvl4pPr>
            <a:lvl5pPr algn="ctr"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45" name="Picture 44" descr="Logo, company name&#10;&#10;Description automatically generated">
            <a:extLst>
              <a:ext uri="{FF2B5EF4-FFF2-40B4-BE49-F238E27FC236}">
                <a16:creationId xmlns:a16="http://schemas.microsoft.com/office/drawing/2014/main" id="{3E2E7442-BBB5-4751-58EA-E705E2FAF562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724400" y="5232369"/>
            <a:ext cx="2743200" cy="12432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80376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3A2FCE67-CD27-ECAA-D7F9-28C6F73A1345}"/>
              </a:ext>
            </a:extLst>
          </p:cNvPr>
          <p:cNvSpPr txBox="1">
            <a:spLocks/>
          </p:cNvSpPr>
          <p:nvPr userDrawn="1"/>
        </p:nvSpPr>
        <p:spPr>
          <a:xfrm>
            <a:off x="3021497" y="4655471"/>
            <a:ext cx="6149009" cy="731520"/>
          </a:xfrm>
          <a:prstGeom prst="rect">
            <a:avLst/>
          </a:prstGeom>
        </p:spPr>
        <p:txBody>
          <a:bodyPr vert="horz" wrap="none" lIns="68580" tIns="34290" rIns="68580" bIns="34290" rtlCol="0" anchor="ctr" anchorCtr="0">
            <a:normAutofit/>
          </a:bodyPr>
          <a:lstStyle>
            <a:lvl1pPr algn="ctr" defTabSz="457200" rtl="1" eaLnBrk="1" latinLnBrk="0" hangingPunct="1">
              <a:lnSpc>
                <a:spcPct val="125000"/>
              </a:lnSpc>
              <a:spcBef>
                <a:spcPct val="0"/>
              </a:spcBef>
              <a:buNone/>
              <a:defRPr sz="6600" b="1" kern="1200">
                <a:solidFill>
                  <a:srgbClr val="2D149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defRPr>
            </a:lvl1pPr>
          </a:lstStyle>
          <a:p>
            <a:r>
              <a:rPr lang="ar-KW" sz="2700" dirty="0"/>
              <a:t>مِــنَ الـتَّـعَــنِّــي إِلــى الـتَّـغَــنِّــي</a:t>
            </a:r>
            <a:endParaRPr lang="en-US" sz="2700" dirty="0"/>
          </a:p>
        </p:txBody>
      </p:sp>
      <p:sp>
        <p:nvSpPr>
          <p:cNvPr id="4" name="Text Placeholder 5">
            <a:extLst>
              <a:ext uri="{FF2B5EF4-FFF2-40B4-BE49-F238E27FC236}">
                <a16:creationId xmlns:a16="http://schemas.microsoft.com/office/drawing/2014/main" id="{2217A92D-546F-DEE6-621B-3B3F2CCABF24}"/>
              </a:ext>
            </a:extLst>
          </p:cNvPr>
          <p:cNvSpPr txBox="1">
            <a:spLocks/>
          </p:cNvSpPr>
          <p:nvPr userDrawn="1"/>
        </p:nvSpPr>
        <p:spPr>
          <a:xfrm>
            <a:off x="3021497" y="5743972"/>
            <a:ext cx="6149009" cy="731520"/>
          </a:xfrm>
          <a:prstGeom prst="rect">
            <a:avLst/>
          </a:prstGeom>
        </p:spPr>
        <p:txBody>
          <a:bodyPr vert="horz" wrap="none" anchor="ctr" anchorCtr="0">
            <a:normAutofit/>
          </a:bodyPr>
          <a:lstStyle>
            <a:lvl1pPr marL="0" indent="0" algn="ctr" defTabSz="457200" rtl="0" eaLnBrk="1" latinLnBrk="0" hangingPunct="1">
              <a:spcBef>
                <a:spcPts val="0"/>
              </a:spcBef>
              <a:buFont typeface="Arial" panose="020B0604020202020204" pitchFamily="34" charset="0"/>
              <a:buNone/>
              <a:defRPr sz="6600" b="1" kern="1200">
                <a:solidFill>
                  <a:srgbClr val="AA87F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 Light" panose="020F0302020204030204" pitchFamily="34" charset="0"/>
                <a:ea typeface="+mn-ea"/>
                <a:cs typeface="Arial" panose="020B0604020202020204" pitchFamily="34" charset="0"/>
              </a:defRPr>
            </a:lvl1pPr>
            <a:lvl2pPr marL="457200" indent="0" algn="l" defTabSz="4572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4000" b="1" kern="1200">
                <a:solidFill>
                  <a:schemeClr val="accent5">
                    <a:lumMod val="20000"/>
                    <a:lumOff val="80000"/>
                  </a:schemeClr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indent="0" algn="l" defTabSz="4572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4000" b="1" kern="1200">
                <a:solidFill>
                  <a:schemeClr val="accent5">
                    <a:lumMod val="20000"/>
                    <a:lumOff val="80000"/>
                  </a:schemeClr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indent="0" algn="l" defTabSz="4572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4000" b="1" kern="1200">
                <a:solidFill>
                  <a:schemeClr val="accent5">
                    <a:lumMod val="20000"/>
                    <a:lumOff val="80000"/>
                  </a:schemeClr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indent="0" algn="l" defTabSz="4572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4000" b="1" kern="1200">
                <a:solidFill>
                  <a:schemeClr val="accent5">
                    <a:lumMod val="20000"/>
                    <a:lumOff val="80000"/>
                  </a:schemeClr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dirty="0">
                <a:solidFill>
                  <a:srgbClr val="7030A0"/>
                </a:solidFill>
                <a:latin typeface="+mn-lt"/>
              </a:rPr>
              <a:t>From Hardship to Worship</a:t>
            </a:r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18F61878-27C2-DBB0-2B98-74E3BE1C939B}"/>
              </a:ext>
            </a:extLst>
          </p:cNvPr>
          <p:cNvSpPr txBox="1">
            <a:spLocks/>
          </p:cNvSpPr>
          <p:nvPr userDrawn="1"/>
        </p:nvSpPr>
        <p:spPr>
          <a:xfrm>
            <a:off x="3021497" y="5210893"/>
            <a:ext cx="6149009" cy="731520"/>
          </a:xfrm>
          <a:prstGeom prst="rect">
            <a:avLst/>
          </a:prstGeom>
        </p:spPr>
        <p:txBody>
          <a:bodyPr wrap="none" anchor="ctr" anchorCtr="0">
            <a:normAutofit/>
          </a:bodyPr>
          <a:lstStyle>
            <a:lvl1pPr marL="0" indent="0" algn="ctr" defTabSz="457200" rtl="0" eaLnBrk="1" latinLnBrk="0" hangingPunct="1">
              <a:lnSpc>
                <a:spcPct val="120000"/>
              </a:lnSpc>
              <a:spcBef>
                <a:spcPts val="0"/>
              </a:spcBef>
              <a:buFont typeface="Arial"/>
              <a:buNone/>
              <a:defRPr sz="6600" b="1" kern="1200">
                <a:solidFill>
                  <a:srgbClr val="3BEAF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 Light" panose="020F0302020204030204" pitchFamily="34" charset="0"/>
                <a:ea typeface="+mn-ea"/>
                <a:cs typeface="Arial" panose="020B0604020202020204" pitchFamily="34" charset="0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4000" b="1" kern="120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4000" b="1" kern="120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4000" b="1" kern="120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4000" b="1" kern="120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dirty="0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</a:rPr>
              <a:t>Mina </a:t>
            </a:r>
            <a:r>
              <a:rPr lang="en-US" sz="24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</a:rPr>
              <a:t>Ttaʻann</a:t>
            </a:r>
            <a:r>
              <a:rPr lang="en-US" sz="24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  <a:cs typeface="Calibri" panose="020F0502020204030204" pitchFamily="34" charset="0"/>
              </a:rPr>
              <a:t>ī</a:t>
            </a:r>
            <a:r>
              <a:rPr lang="en-US" sz="2400" dirty="0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  <a:cs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  <a:cs typeface="Calibri" panose="020F0502020204030204" pitchFamily="34" charset="0"/>
              </a:rPr>
              <a:t>ʽElā</a:t>
            </a:r>
            <a:r>
              <a:rPr lang="en-US" sz="2400" dirty="0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  <a:cs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  <a:cs typeface="Calibri" panose="020F0502020204030204" pitchFamily="34" charset="0"/>
              </a:rPr>
              <a:t>Ttaghannī</a:t>
            </a:r>
            <a:endParaRPr lang="en-US" sz="2400" dirty="0">
              <a:solidFill>
                <a:schemeClr val="tx2">
                  <a:lumMod val="60000"/>
                  <a:lumOff val="40000"/>
                </a:schemeClr>
              </a:solidFill>
              <a:latin typeface="+mn-lt"/>
            </a:endParaRPr>
          </a:p>
        </p:txBody>
      </p:sp>
      <p:pic>
        <p:nvPicPr>
          <p:cNvPr id="6" name="Picture 5" descr="Logo, company name&#10;&#10;Description automatically generated">
            <a:extLst>
              <a:ext uri="{FF2B5EF4-FFF2-40B4-BE49-F238E27FC236}">
                <a16:creationId xmlns:a16="http://schemas.microsoft.com/office/drawing/2014/main" id="{DD338D0B-D1B5-359C-E078-02957C0BAE97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3770907" y="1604341"/>
            <a:ext cx="4650188" cy="2155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91317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ext Placeholder 5">
            <a:extLst>
              <a:ext uri="{FF2B5EF4-FFF2-40B4-BE49-F238E27FC236}">
                <a16:creationId xmlns:a16="http://schemas.microsoft.com/office/drawing/2014/main" id="{6249040E-281E-931E-6998-3D78578B37BA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6202680" y="5686722"/>
            <a:ext cx="5852160" cy="640080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3600" b="0">
                <a:solidFill>
                  <a:srgbClr val="7030A0"/>
                </a:solidFill>
                <a:effectLst/>
                <a:latin typeface="+mn-lt"/>
              </a:defRPr>
            </a:lvl1pPr>
            <a:lvl2pPr marL="3429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2pPr>
            <a:lvl3pPr marL="6858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3pPr>
            <a:lvl4pPr marL="10287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4pPr>
            <a:lvl5pPr marL="13716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8">
            <a:extLst>
              <a:ext uri="{FF2B5EF4-FFF2-40B4-BE49-F238E27FC236}">
                <a16:creationId xmlns:a16="http://schemas.microsoft.com/office/drawing/2014/main" id="{7395F3F3-41C6-3288-0CB0-9BD781ACD63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202680" y="4948250"/>
            <a:ext cx="5852160" cy="640080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120000"/>
              </a:lnSpc>
              <a:spcBef>
                <a:spcPts val="0"/>
              </a:spcBef>
              <a:defRPr sz="3600" b="0">
                <a:solidFill>
                  <a:schemeClr val="tx2">
                    <a:lumMod val="60000"/>
                    <a:lumOff val="40000"/>
                  </a:schemeClr>
                </a:solidFill>
                <a:effectLst/>
                <a:latin typeface="+mn-lt"/>
              </a:defRPr>
            </a:lvl1pPr>
            <a:lvl2pPr algn="ctr">
              <a:defRPr/>
            </a:lvl2pPr>
            <a:lvl3pPr algn="ctr">
              <a:defRPr/>
            </a:lvl3pPr>
            <a:lvl4pPr algn="ctr">
              <a:defRPr/>
            </a:lvl4pPr>
            <a:lvl5pPr algn="ctr"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7" name="Text Placeholder 5">
            <a:extLst>
              <a:ext uri="{FF2B5EF4-FFF2-40B4-BE49-F238E27FC236}">
                <a16:creationId xmlns:a16="http://schemas.microsoft.com/office/drawing/2014/main" id="{696C5663-9696-5414-BFD5-CF7AD4601B6C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152400" y="5686722"/>
            <a:ext cx="5852160" cy="640080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3600" b="0">
                <a:solidFill>
                  <a:srgbClr val="7030A0"/>
                </a:solidFill>
                <a:effectLst/>
                <a:latin typeface="+mn-lt"/>
              </a:defRPr>
            </a:lvl1pPr>
            <a:lvl2pPr marL="3429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2pPr>
            <a:lvl3pPr marL="6858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3pPr>
            <a:lvl4pPr marL="10287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4pPr>
            <a:lvl5pPr marL="13716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8" name="Text Placeholder 8">
            <a:extLst>
              <a:ext uri="{FF2B5EF4-FFF2-40B4-BE49-F238E27FC236}">
                <a16:creationId xmlns:a16="http://schemas.microsoft.com/office/drawing/2014/main" id="{E6250DDF-8ECE-3C88-5ED4-BC9484050AD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52400" y="4948250"/>
            <a:ext cx="5852160" cy="640080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120000"/>
              </a:lnSpc>
              <a:spcBef>
                <a:spcPts val="0"/>
              </a:spcBef>
              <a:defRPr sz="3600" b="0">
                <a:solidFill>
                  <a:schemeClr val="tx2">
                    <a:lumMod val="60000"/>
                    <a:lumOff val="40000"/>
                  </a:schemeClr>
                </a:solidFill>
                <a:effectLst/>
                <a:latin typeface="+mn-lt"/>
              </a:defRPr>
            </a:lvl1pPr>
            <a:lvl2pPr algn="ctr">
              <a:defRPr/>
            </a:lvl2pPr>
            <a:lvl3pPr algn="ctr">
              <a:defRPr/>
            </a:lvl3pPr>
            <a:lvl4pPr algn="ctr">
              <a:defRPr/>
            </a:lvl4pPr>
            <a:lvl5pPr algn="ctr"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1" name="Text Placeholder 8">
            <a:extLst>
              <a:ext uri="{FF2B5EF4-FFF2-40B4-BE49-F238E27FC236}">
                <a16:creationId xmlns:a16="http://schemas.microsoft.com/office/drawing/2014/main" id="{5ED0B3E0-EE3E-7C20-FD52-4B9F5FC49F9E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202680" y="4202952"/>
            <a:ext cx="5852160" cy="640080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 rtl="1">
              <a:lnSpc>
                <a:spcPct val="120000"/>
              </a:lnSpc>
              <a:spcBef>
                <a:spcPts val="0"/>
              </a:spcBef>
              <a:defRPr sz="3600" b="0">
                <a:solidFill>
                  <a:srgbClr val="2D149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algn="ctr">
              <a:defRPr/>
            </a:lvl2pPr>
            <a:lvl3pPr algn="ctr">
              <a:defRPr/>
            </a:lvl3pPr>
            <a:lvl4pPr algn="ctr">
              <a:defRPr/>
            </a:lvl4pPr>
            <a:lvl5pPr algn="ctr"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2" name="Text Placeholder 8">
            <a:extLst>
              <a:ext uri="{FF2B5EF4-FFF2-40B4-BE49-F238E27FC236}">
                <a16:creationId xmlns:a16="http://schemas.microsoft.com/office/drawing/2014/main" id="{A8219190-1E89-BF24-C445-6752CF44E7F6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152400" y="4202952"/>
            <a:ext cx="5852160" cy="640080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 rtl="1">
              <a:lnSpc>
                <a:spcPct val="120000"/>
              </a:lnSpc>
              <a:spcBef>
                <a:spcPts val="0"/>
              </a:spcBef>
              <a:defRPr sz="3600" b="0">
                <a:solidFill>
                  <a:srgbClr val="2D149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algn="ctr">
              <a:defRPr/>
            </a:lvl2pPr>
            <a:lvl3pPr algn="ctr">
              <a:defRPr/>
            </a:lvl3pPr>
            <a:lvl4pPr algn="ctr">
              <a:defRPr/>
            </a:lvl4pPr>
            <a:lvl5pPr algn="ctr"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9" name="Text Placeholder 5">
            <a:extLst>
              <a:ext uri="{FF2B5EF4-FFF2-40B4-BE49-F238E27FC236}">
                <a16:creationId xmlns:a16="http://schemas.microsoft.com/office/drawing/2014/main" id="{3DBB080D-5F07-C696-8723-8F942760662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6202680" y="2015072"/>
            <a:ext cx="5852160" cy="640080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3600" b="0">
                <a:solidFill>
                  <a:srgbClr val="7030A0"/>
                </a:solidFill>
                <a:effectLst/>
                <a:latin typeface="+mn-lt"/>
              </a:defRPr>
            </a:lvl1pPr>
            <a:lvl2pPr marL="3429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2pPr>
            <a:lvl3pPr marL="6858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3pPr>
            <a:lvl4pPr marL="10287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4pPr>
            <a:lvl5pPr marL="13716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0" name="Text Placeholder 8">
            <a:extLst>
              <a:ext uri="{FF2B5EF4-FFF2-40B4-BE49-F238E27FC236}">
                <a16:creationId xmlns:a16="http://schemas.microsoft.com/office/drawing/2014/main" id="{775F464C-F8CE-07F4-5C02-6B5A9B50BA35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6202680" y="1253490"/>
            <a:ext cx="5852160" cy="640080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120000"/>
              </a:lnSpc>
              <a:spcBef>
                <a:spcPts val="0"/>
              </a:spcBef>
              <a:defRPr sz="3600" b="0">
                <a:solidFill>
                  <a:schemeClr val="tx2">
                    <a:lumMod val="60000"/>
                    <a:lumOff val="40000"/>
                  </a:schemeClr>
                </a:solidFill>
                <a:effectLst/>
                <a:latin typeface="+mn-lt"/>
              </a:defRPr>
            </a:lvl1pPr>
            <a:lvl2pPr algn="ctr">
              <a:defRPr/>
            </a:lvl2pPr>
            <a:lvl3pPr algn="ctr">
              <a:defRPr/>
            </a:lvl3pPr>
            <a:lvl4pPr algn="ctr">
              <a:defRPr/>
            </a:lvl4pPr>
            <a:lvl5pPr algn="ctr"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1" name="Text Placeholder 5">
            <a:extLst>
              <a:ext uri="{FF2B5EF4-FFF2-40B4-BE49-F238E27FC236}">
                <a16:creationId xmlns:a16="http://schemas.microsoft.com/office/drawing/2014/main" id="{D278A950-559B-4F07-CA26-1050A1C8F664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152400" y="2015072"/>
            <a:ext cx="5852160" cy="640080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3600" b="0">
                <a:solidFill>
                  <a:srgbClr val="7030A0"/>
                </a:solidFill>
                <a:effectLst/>
                <a:latin typeface="+mn-lt"/>
              </a:defRPr>
            </a:lvl1pPr>
            <a:lvl2pPr marL="3429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2pPr>
            <a:lvl3pPr marL="6858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3pPr>
            <a:lvl4pPr marL="10287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4pPr>
            <a:lvl5pPr marL="13716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2" name="Text Placeholder 8">
            <a:extLst>
              <a:ext uri="{FF2B5EF4-FFF2-40B4-BE49-F238E27FC236}">
                <a16:creationId xmlns:a16="http://schemas.microsoft.com/office/drawing/2014/main" id="{E703D6CE-9D16-3861-6905-4083ED82E004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152400" y="1253490"/>
            <a:ext cx="5852160" cy="640080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120000"/>
              </a:lnSpc>
              <a:spcBef>
                <a:spcPts val="0"/>
              </a:spcBef>
              <a:defRPr sz="3600" b="0">
                <a:solidFill>
                  <a:schemeClr val="tx2">
                    <a:lumMod val="60000"/>
                    <a:lumOff val="40000"/>
                  </a:schemeClr>
                </a:solidFill>
                <a:effectLst/>
                <a:latin typeface="+mn-lt"/>
              </a:defRPr>
            </a:lvl1pPr>
            <a:lvl2pPr algn="ctr">
              <a:defRPr/>
            </a:lvl2pPr>
            <a:lvl3pPr algn="ctr">
              <a:defRPr/>
            </a:lvl3pPr>
            <a:lvl4pPr algn="ctr">
              <a:defRPr/>
            </a:lvl4pPr>
            <a:lvl5pPr algn="ctr"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3" name="Text Placeholder 8">
            <a:extLst>
              <a:ext uri="{FF2B5EF4-FFF2-40B4-BE49-F238E27FC236}">
                <a16:creationId xmlns:a16="http://schemas.microsoft.com/office/drawing/2014/main" id="{900A32F2-91B9-6A1F-33D2-FA68AA8BE6E7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6197252" y="520718"/>
            <a:ext cx="5852160" cy="640080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 rtl="1">
              <a:lnSpc>
                <a:spcPct val="120000"/>
              </a:lnSpc>
              <a:spcBef>
                <a:spcPts val="0"/>
              </a:spcBef>
              <a:defRPr sz="3600" b="0">
                <a:solidFill>
                  <a:srgbClr val="2D149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algn="ctr">
              <a:defRPr/>
            </a:lvl2pPr>
            <a:lvl3pPr algn="ctr">
              <a:defRPr/>
            </a:lvl3pPr>
            <a:lvl4pPr algn="ctr">
              <a:defRPr/>
            </a:lvl4pPr>
            <a:lvl5pPr algn="ctr"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4" name="Text Placeholder 8">
            <a:extLst>
              <a:ext uri="{FF2B5EF4-FFF2-40B4-BE49-F238E27FC236}">
                <a16:creationId xmlns:a16="http://schemas.microsoft.com/office/drawing/2014/main" id="{455E1E7D-220F-9023-2BB3-DF2A77F37A8B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152400" y="520718"/>
            <a:ext cx="5852160" cy="640080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 rtl="1">
              <a:lnSpc>
                <a:spcPct val="120000"/>
              </a:lnSpc>
              <a:spcBef>
                <a:spcPts val="0"/>
              </a:spcBef>
              <a:defRPr sz="3600" b="0">
                <a:solidFill>
                  <a:srgbClr val="2D149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algn="ctr">
              <a:defRPr/>
            </a:lvl2pPr>
            <a:lvl3pPr algn="ctr">
              <a:defRPr/>
            </a:lvl3pPr>
            <a:lvl4pPr algn="ctr">
              <a:defRPr/>
            </a:lvl4pPr>
            <a:lvl5pPr algn="ctr"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18" name="Picture 17" descr="Logo, company name&#10;&#10;Description automatically generated">
            <a:extLst>
              <a:ext uri="{FF2B5EF4-FFF2-40B4-BE49-F238E27FC236}">
                <a16:creationId xmlns:a16="http://schemas.microsoft.com/office/drawing/2014/main" id="{FFFE973C-03E2-6D25-DBF3-DC6DE00825FD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724400" y="2807364"/>
            <a:ext cx="2743200" cy="12432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07057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Placeholder 1"/>
          <p:cNvSpPr>
            <a:spLocks noGrp="1"/>
          </p:cNvSpPr>
          <p:nvPr>
            <p:ph type="title"/>
          </p:nvPr>
        </p:nvSpPr>
        <p:spPr>
          <a:xfrm>
            <a:off x="152400" y="204520"/>
            <a:ext cx="11887200" cy="1033681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Autofit/>
          </a:bodyPr>
          <a:lstStyle>
            <a:lvl1pPr rtl="1">
              <a:lnSpc>
                <a:spcPct val="125000"/>
              </a:lnSpc>
              <a:defRPr sz="5400" b="1">
                <a:solidFill>
                  <a:srgbClr val="2D1493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152400" y="1914057"/>
            <a:ext cx="11887200" cy="830997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4400">
                <a:solidFill>
                  <a:srgbClr val="7030A0"/>
                </a:solidFill>
                <a:effectLst/>
                <a:latin typeface="+mn-lt"/>
              </a:defRPr>
            </a:lvl1pPr>
            <a:lvl2pPr marL="3429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2pPr>
            <a:lvl3pPr marL="6858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3pPr>
            <a:lvl4pPr marL="10287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4pPr>
            <a:lvl5pPr marL="13716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1"/>
          </p:nvPr>
        </p:nvSpPr>
        <p:spPr>
          <a:xfrm>
            <a:off x="152400" y="1151802"/>
            <a:ext cx="11887200" cy="919611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 algn="ctr">
              <a:lnSpc>
                <a:spcPct val="120000"/>
              </a:lnSpc>
              <a:spcBef>
                <a:spcPts val="0"/>
              </a:spcBef>
              <a:defRPr sz="4400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</a:defRPr>
            </a:lvl1pPr>
            <a:lvl2pPr algn="ctr">
              <a:defRPr/>
            </a:lvl2pPr>
            <a:lvl3pPr algn="ctr">
              <a:defRPr/>
            </a:lvl3pPr>
            <a:lvl4pPr algn="ctr">
              <a:defRPr/>
            </a:lvl4pPr>
            <a:lvl5pPr algn="ctr"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1" name="Text Placeholder 5">
            <a:extLst>
              <a:ext uri="{FF2B5EF4-FFF2-40B4-BE49-F238E27FC236}">
                <a16:creationId xmlns:a16="http://schemas.microsoft.com/office/drawing/2014/main" id="{6249040E-281E-931E-6998-3D78578B37BA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6172200" y="6050280"/>
            <a:ext cx="5852160" cy="640080"/>
          </a:xfrm>
          <a:prstGeom prst="rect">
            <a:avLst/>
          </a:prstGeom>
        </p:spPr>
        <p:txBody>
          <a:bodyPr vert="horz" anchor="ctr" anchorCtr="0">
            <a:no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3600" b="0">
                <a:solidFill>
                  <a:srgbClr val="7030A0"/>
                </a:solidFill>
                <a:effectLst/>
                <a:latin typeface="+mn-lt"/>
              </a:defRPr>
            </a:lvl1pPr>
            <a:lvl2pPr marL="3429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2pPr>
            <a:lvl3pPr marL="6858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3pPr>
            <a:lvl4pPr marL="10287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4pPr>
            <a:lvl5pPr marL="13716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8">
            <a:extLst>
              <a:ext uri="{FF2B5EF4-FFF2-40B4-BE49-F238E27FC236}">
                <a16:creationId xmlns:a16="http://schemas.microsoft.com/office/drawing/2014/main" id="{7395F3F3-41C6-3288-0CB0-9BD781ACD63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172200" y="5318760"/>
            <a:ext cx="5852160" cy="640080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120000"/>
              </a:lnSpc>
              <a:spcBef>
                <a:spcPts val="0"/>
              </a:spcBef>
              <a:defRPr sz="3600" b="0">
                <a:solidFill>
                  <a:schemeClr val="tx2">
                    <a:lumMod val="60000"/>
                    <a:lumOff val="40000"/>
                  </a:schemeClr>
                </a:solidFill>
                <a:effectLst/>
                <a:latin typeface="+mn-lt"/>
              </a:defRPr>
            </a:lvl1pPr>
            <a:lvl2pPr algn="ctr">
              <a:defRPr/>
            </a:lvl2pPr>
            <a:lvl3pPr algn="ctr">
              <a:defRPr/>
            </a:lvl3pPr>
            <a:lvl4pPr algn="ctr">
              <a:defRPr/>
            </a:lvl4pPr>
            <a:lvl5pPr algn="ctr"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7" name="Text Placeholder 5">
            <a:extLst>
              <a:ext uri="{FF2B5EF4-FFF2-40B4-BE49-F238E27FC236}">
                <a16:creationId xmlns:a16="http://schemas.microsoft.com/office/drawing/2014/main" id="{696C5663-9696-5414-BFD5-CF7AD4601B6C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152400" y="6050280"/>
            <a:ext cx="5852160" cy="640080"/>
          </a:xfrm>
          <a:prstGeom prst="rect">
            <a:avLst/>
          </a:prstGeom>
        </p:spPr>
        <p:txBody>
          <a:bodyPr vert="horz" anchor="ctr" anchorCtr="0">
            <a:no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3600" b="0">
                <a:solidFill>
                  <a:srgbClr val="7030A0"/>
                </a:solidFill>
                <a:effectLst/>
                <a:latin typeface="+mn-lt"/>
              </a:defRPr>
            </a:lvl1pPr>
            <a:lvl2pPr marL="3429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2pPr>
            <a:lvl3pPr marL="6858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3pPr>
            <a:lvl4pPr marL="10287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4pPr>
            <a:lvl5pPr marL="13716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8" name="Text Placeholder 8">
            <a:extLst>
              <a:ext uri="{FF2B5EF4-FFF2-40B4-BE49-F238E27FC236}">
                <a16:creationId xmlns:a16="http://schemas.microsoft.com/office/drawing/2014/main" id="{E6250DDF-8ECE-3C88-5ED4-BC9484050AD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52400" y="5318760"/>
            <a:ext cx="5852160" cy="640080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120000"/>
              </a:lnSpc>
              <a:spcBef>
                <a:spcPts val="0"/>
              </a:spcBef>
              <a:defRPr sz="3600" b="0">
                <a:solidFill>
                  <a:schemeClr val="tx2">
                    <a:lumMod val="60000"/>
                    <a:lumOff val="40000"/>
                  </a:schemeClr>
                </a:solidFill>
                <a:effectLst/>
                <a:latin typeface="+mn-lt"/>
              </a:defRPr>
            </a:lvl1pPr>
            <a:lvl2pPr algn="ctr">
              <a:defRPr/>
            </a:lvl2pPr>
            <a:lvl3pPr algn="ctr">
              <a:defRPr/>
            </a:lvl3pPr>
            <a:lvl4pPr algn="ctr">
              <a:defRPr/>
            </a:lvl4pPr>
            <a:lvl5pPr algn="ctr"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1" name="Text Placeholder 8">
            <a:extLst>
              <a:ext uri="{FF2B5EF4-FFF2-40B4-BE49-F238E27FC236}">
                <a16:creationId xmlns:a16="http://schemas.microsoft.com/office/drawing/2014/main" id="{5ED0B3E0-EE3E-7C20-FD52-4B9F5FC49F9E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172200" y="4587240"/>
            <a:ext cx="5852160" cy="640080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 rtl="1">
              <a:lnSpc>
                <a:spcPct val="120000"/>
              </a:lnSpc>
              <a:spcBef>
                <a:spcPts val="0"/>
              </a:spcBef>
              <a:defRPr sz="3600" b="0">
                <a:solidFill>
                  <a:srgbClr val="2D149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algn="ctr">
              <a:defRPr/>
            </a:lvl2pPr>
            <a:lvl3pPr algn="ctr">
              <a:defRPr/>
            </a:lvl3pPr>
            <a:lvl4pPr algn="ctr">
              <a:defRPr/>
            </a:lvl4pPr>
            <a:lvl5pPr algn="ctr"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2" name="Text Placeholder 8">
            <a:extLst>
              <a:ext uri="{FF2B5EF4-FFF2-40B4-BE49-F238E27FC236}">
                <a16:creationId xmlns:a16="http://schemas.microsoft.com/office/drawing/2014/main" id="{A8219190-1E89-BF24-C445-6752CF44E7F6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152400" y="4587240"/>
            <a:ext cx="5852160" cy="640080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 rtl="1">
              <a:lnSpc>
                <a:spcPct val="120000"/>
              </a:lnSpc>
              <a:spcBef>
                <a:spcPts val="0"/>
              </a:spcBef>
              <a:defRPr sz="3600" b="0">
                <a:solidFill>
                  <a:srgbClr val="2D149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algn="ctr">
              <a:defRPr/>
            </a:lvl2pPr>
            <a:lvl3pPr algn="ctr">
              <a:defRPr/>
            </a:lvl3pPr>
            <a:lvl4pPr algn="ctr">
              <a:defRPr/>
            </a:lvl4pPr>
            <a:lvl5pPr algn="ctr"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pic>
        <p:nvPicPr>
          <p:cNvPr id="13" name="Picture 12" descr="Logo, company name&#10;&#10;Description automatically generated">
            <a:extLst>
              <a:ext uri="{FF2B5EF4-FFF2-40B4-BE49-F238E27FC236}">
                <a16:creationId xmlns:a16="http://schemas.microsoft.com/office/drawing/2014/main" id="{F770C13F-E62C-9870-D3A5-C4E9CA98826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724400" y="3070093"/>
            <a:ext cx="2743200" cy="12432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14111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Placeholder 1"/>
          <p:cNvSpPr>
            <a:spLocks noGrp="1"/>
          </p:cNvSpPr>
          <p:nvPr>
            <p:ph type="title"/>
          </p:nvPr>
        </p:nvSpPr>
        <p:spPr>
          <a:xfrm>
            <a:off x="152400" y="204520"/>
            <a:ext cx="11887200" cy="1033681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Autofit/>
          </a:bodyPr>
          <a:lstStyle>
            <a:lvl1pPr rtl="1">
              <a:lnSpc>
                <a:spcPct val="125000"/>
              </a:lnSpc>
              <a:defRPr sz="5400" b="1">
                <a:solidFill>
                  <a:srgbClr val="2D1493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152400" y="1914057"/>
            <a:ext cx="11887200" cy="830997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4400">
                <a:solidFill>
                  <a:srgbClr val="7030A0"/>
                </a:solidFill>
                <a:effectLst/>
                <a:latin typeface="+mn-lt"/>
              </a:defRPr>
            </a:lvl1pPr>
            <a:lvl2pPr marL="3429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2pPr>
            <a:lvl3pPr marL="6858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3pPr>
            <a:lvl4pPr marL="10287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4pPr>
            <a:lvl5pPr marL="13716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1"/>
          </p:nvPr>
        </p:nvSpPr>
        <p:spPr>
          <a:xfrm>
            <a:off x="152400" y="1151802"/>
            <a:ext cx="11887200" cy="919611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 algn="ctr">
              <a:lnSpc>
                <a:spcPct val="120000"/>
              </a:lnSpc>
              <a:spcBef>
                <a:spcPts val="0"/>
              </a:spcBef>
              <a:defRPr sz="4400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</a:defRPr>
            </a:lvl1pPr>
            <a:lvl2pPr algn="ctr">
              <a:defRPr/>
            </a:lvl2pPr>
            <a:lvl3pPr algn="ctr">
              <a:defRPr/>
            </a:lvl3pPr>
            <a:lvl4pPr algn="ctr">
              <a:defRPr/>
            </a:lvl4pPr>
            <a:lvl5pPr algn="ctr"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1" name="Text Placeholder 5">
            <a:extLst>
              <a:ext uri="{FF2B5EF4-FFF2-40B4-BE49-F238E27FC236}">
                <a16:creationId xmlns:a16="http://schemas.microsoft.com/office/drawing/2014/main" id="{6249040E-281E-931E-6998-3D78578B37BA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160020" y="6050280"/>
            <a:ext cx="11871960" cy="640080"/>
          </a:xfrm>
          <a:prstGeom prst="rect">
            <a:avLst/>
          </a:prstGeom>
        </p:spPr>
        <p:txBody>
          <a:bodyPr vert="horz" anchor="ctr" anchorCtr="0">
            <a:no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4400" b="0">
                <a:solidFill>
                  <a:srgbClr val="7030A0"/>
                </a:solidFill>
                <a:effectLst/>
                <a:latin typeface="+mn-lt"/>
              </a:defRPr>
            </a:lvl1pPr>
            <a:lvl2pPr marL="3429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2pPr>
            <a:lvl3pPr marL="6858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3pPr>
            <a:lvl4pPr marL="10287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4pPr>
            <a:lvl5pPr marL="13716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8">
            <a:extLst>
              <a:ext uri="{FF2B5EF4-FFF2-40B4-BE49-F238E27FC236}">
                <a16:creationId xmlns:a16="http://schemas.microsoft.com/office/drawing/2014/main" id="{7395F3F3-41C6-3288-0CB0-9BD781ACD63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60020" y="5318760"/>
            <a:ext cx="11871960" cy="640080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lnSpc>
                <a:spcPct val="120000"/>
              </a:lnSpc>
              <a:spcBef>
                <a:spcPts val="0"/>
              </a:spcBef>
              <a:defRPr sz="4400" b="0">
                <a:solidFill>
                  <a:schemeClr val="tx2">
                    <a:lumMod val="60000"/>
                    <a:lumOff val="40000"/>
                  </a:schemeClr>
                </a:solidFill>
                <a:effectLst/>
                <a:latin typeface="+mn-lt"/>
              </a:defRPr>
            </a:lvl1pPr>
            <a:lvl2pPr algn="ctr">
              <a:defRPr/>
            </a:lvl2pPr>
            <a:lvl3pPr algn="ctr">
              <a:defRPr/>
            </a:lvl3pPr>
            <a:lvl4pPr algn="ctr">
              <a:defRPr/>
            </a:lvl4pPr>
            <a:lvl5pPr algn="ctr"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1" name="Text Placeholder 8">
            <a:extLst>
              <a:ext uri="{FF2B5EF4-FFF2-40B4-BE49-F238E27FC236}">
                <a16:creationId xmlns:a16="http://schemas.microsoft.com/office/drawing/2014/main" id="{5ED0B3E0-EE3E-7C20-FD52-4B9F5FC49F9E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160020" y="4587240"/>
            <a:ext cx="11871960" cy="640080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 rtl="1">
              <a:lnSpc>
                <a:spcPct val="120000"/>
              </a:lnSpc>
              <a:spcBef>
                <a:spcPts val="0"/>
              </a:spcBef>
              <a:defRPr sz="4400" b="0">
                <a:solidFill>
                  <a:srgbClr val="2D149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algn="ctr">
              <a:defRPr/>
            </a:lvl2pPr>
            <a:lvl3pPr algn="ctr">
              <a:defRPr/>
            </a:lvl3pPr>
            <a:lvl4pPr algn="ctr">
              <a:defRPr/>
            </a:lvl4pPr>
            <a:lvl5pPr algn="ctr"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13" name="Picture 12" descr="Logo, company name&#10;&#10;Description automatically generated">
            <a:extLst>
              <a:ext uri="{FF2B5EF4-FFF2-40B4-BE49-F238E27FC236}">
                <a16:creationId xmlns:a16="http://schemas.microsoft.com/office/drawing/2014/main" id="{F770C13F-E62C-9870-D3A5-C4E9CA98826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724400" y="3070093"/>
            <a:ext cx="2743200" cy="12432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27266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ymns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Placeholder 1"/>
          <p:cNvSpPr>
            <a:spLocks noGrp="1"/>
          </p:cNvSpPr>
          <p:nvPr>
            <p:ph type="title"/>
          </p:nvPr>
        </p:nvSpPr>
        <p:spPr>
          <a:xfrm>
            <a:off x="152400" y="116491"/>
            <a:ext cx="11887200" cy="2423160"/>
          </a:xfrm>
          <a:prstGeom prst="rect">
            <a:avLst/>
          </a:prstGeom>
        </p:spPr>
        <p:txBody>
          <a:bodyPr vert="horz" lIns="0" tIns="45720" rIns="0" bIns="45720" rtlCol="0" anchor="ctr" anchorCtr="0">
            <a:noAutofit/>
          </a:bodyPr>
          <a:lstStyle>
            <a:lvl1pPr rtl="1">
              <a:lnSpc>
                <a:spcPct val="120000"/>
              </a:lnSpc>
              <a:defRPr sz="5400" b="0" i="0">
                <a:solidFill>
                  <a:srgbClr val="2D149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152400" y="4697289"/>
            <a:ext cx="11887200" cy="2103120"/>
          </a:xfrm>
          <a:prstGeom prst="rect">
            <a:avLst/>
          </a:prstGeom>
        </p:spPr>
        <p:txBody>
          <a:bodyPr vert="horz" lIns="0" rIns="0" anchor="ctr" anchorCtr="0">
            <a:no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4400" b="0" i="0">
                <a:solidFill>
                  <a:srgbClr val="7030A0"/>
                </a:solidFill>
                <a:effectLst/>
                <a:latin typeface="+mn-lt"/>
              </a:defRPr>
            </a:lvl1pPr>
            <a:lvl2pPr marL="3429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2pPr>
            <a:lvl3pPr marL="6858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3pPr>
            <a:lvl4pPr marL="10287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4pPr>
            <a:lvl5pPr marL="13716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1"/>
          </p:nvPr>
        </p:nvSpPr>
        <p:spPr>
          <a:xfrm>
            <a:off x="152400" y="2575029"/>
            <a:ext cx="11887200" cy="2103120"/>
          </a:xfrm>
          <a:prstGeom prst="rect">
            <a:avLst/>
          </a:prstGeom>
        </p:spPr>
        <p:txBody>
          <a:bodyPr lIns="0" rIns="0" anchor="ctr" anchorCtr="0">
            <a:noAutofit/>
          </a:bodyPr>
          <a:lstStyle>
            <a:lvl1pPr algn="ctr">
              <a:lnSpc>
                <a:spcPct val="114000"/>
              </a:lnSpc>
              <a:spcBef>
                <a:spcPts val="0"/>
              </a:spcBef>
              <a:defRPr sz="4400" b="0" i="0">
                <a:solidFill>
                  <a:schemeClr val="tx2">
                    <a:lumMod val="60000"/>
                    <a:lumOff val="40000"/>
                  </a:schemeClr>
                </a:solidFill>
                <a:effectLst/>
                <a:latin typeface="+mn-lt"/>
              </a:defRPr>
            </a:lvl1pPr>
            <a:lvl2pPr algn="ctr">
              <a:defRPr/>
            </a:lvl2pPr>
            <a:lvl3pPr algn="ctr">
              <a:defRPr/>
            </a:lvl3pPr>
            <a:lvl4pPr algn="ctr">
              <a:defRPr/>
            </a:lvl4pPr>
            <a:lvl5pPr algn="ctr"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666426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Hymns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Placeholder 1"/>
          <p:cNvSpPr>
            <a:spLocks noGrp="1"/>
          </p:cNvSpPr>
          <p:nvPr>
            <p:ph type="title"/>
          </p:nvPr>
        </p:nvSpPr>
        <p:spPr>
          <a:xfrm>
            <a:off x="152400" y="66796"/>
            <a:ext cx="11887200" cy="22860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>
            <a:lvl1pPr rtl="1">
              <a:lnSpc>
                <a:spcPct val="120000"/>
              </a:lnSpc>
              <a:defRPr sz="4500" b="0" i="0">
                <a:solidFill>
                  <a:srgbClr val="2D149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152400" y="5486402"/>
            <a:ext cx="11887200" cy="1292601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3000" b="0" i="0">
                <a:solidFill>
                  <a:srgbClr val="7030A0"/>
                </a:solidFill>
                <a:effectLst/>
                <a:latin typeface="+mn-lt"/>
              </a:defRPr>
            </a:lvl1pPr>
            <a:lvl2pPr marL="3429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2pPr>
            <a:lvl3pPr marL="6858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3pPr>
            <a:lvl4pPr marL="10287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4pPr>
            <a:lvl5pPr marL="13716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1"/>
          </p:nvPr>
        </p:nvSpPr>
        <p:spPr>
          <a:xfrm>
            <a:off x="152400" y="2367150"/>
            <a:ext cx="11887200" cy="3119250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4950" b="0" i="0">
                <a:solidFill>
                  <a:schemeClr val="tx2">
                    <a:lumMod val="60000"/>
                    <a:lumOff val="40000"/>
                  </a:schemeClr>
                </a:solidFill>
                <a:effectLst/>
                <a:latin typeface="+mn-lt"/>
              </a:defRPr>
            </a:lvl1pPr>
            <a:lvl2pPr algn="ctr">
              <a:defRPr/>
            </a:lvl2pPr>
            <a:lvl3pPr algn="ctr">
              <a:defRPr/>
            </a:lvl3pPr>
            <a:lvl4pPr algn="ctr">
              <a:defRPr/>
            </a:lvl4pPr>
            <a:lvl5pPr algn="ctr"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165304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Hymns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Placeholder 1"/>
          <p:cNvSpPr>
            <a:spLocks noGrp="1"/>
          </p:cNvSpPr>
          <p:nvPr>
            <p:ph type="title"/>
          </p:nvPr>
        </p:nvSpPr>
        <p:spPr>
          <a:xfrm>
            <a:off x="152400" y="66796"/>
            <a:ext cx="11887200" cy="2011680"/>
          </a:xfrm>
          <a:prstGeom prst="rect">
            <a:avLst/>
          </a:prstGeom>
        </p:spPr>
        <p:txBody>
          <a:bodyPr vert="horz" lIns="0" tIns="45720" rIns="274320" bIns="45720" rtlCol="0" anchor="ctr" anchorCtr="0">
            <a:noAutofit/>
          </a:bodyPr>
          <a:lstStyle>
            <a:lvl1pPr rtl="1">
              <a:lnSpc>
                <a:spcPct val="120000"/>
              </a:lnSpc>
              <a:defRPr sz="4500" b="0" i="0">
                <a:solidFill>
                  <a:srgbClr val="2D149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152400" y="5473876"/>
            <a:ext cx="11887200" cy="1292601"/>
          </a:xfrm>
          <a:prstGeom prst="rect">
            <a:avLst/>
          </a:prstGeom>
        </p:spPr>
        <p:txBody>
          <a:bodyPr vert="horz" lIns="0" rIns="0" anchor="ctr" anchorCtr="0">
            <a:no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3600" b="0" i="0">
                <a:solidFill>
                  <a:srgbClr val="7030A0"/>
                </a:solidFill>
                <a:effectLst/>
                <a:latin typeface="+mn-lt"/>
              </a:defRPr>
            </a:lvl1pPr>
            <a:lvl2pPr marL="3429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2pPr>
            <a:lvl3pPr marL="6858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3pPr>
            <a:lvl4pPr marL="10287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4pPr>
            <a:lvl5pPr marL="13716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1"/>
          </p:nvPr>
        </p:nvSpPr>
        <p:spPr>
          <a:xfrm>
            <a:off x="152400" y="2104104"/>
            <a:ext cx="11887200" cy="2011680"/>
          </a:xfrm>
          <a:prstGeom prst="rect">
            <a:avLst/>
          </a:prstGeom>
        </p:spPr>
        <p:txBody>
          <a:bodyPr lIns="0" rIns="0" anchor="ctr" anchorCtr="0">
            <a:no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4500" b="0" i="0">
                <a:solidFill>
                  <a:schemeClr val="tx2">
                    <a:lumMod val="60000"/>
                    <a:lumOff val="40000"/>
                  </a:schemeClr>
                </a:solidFill>
                <a:effectLst/>
                <a:latin typeface="+mn-lt"/>
              </a:defRPr>
            </a:lvl1pPr>
            <a:lvl2pPr algn="ctr">
              <a:defRPr/>
            </a:lvl2pPr>
            <a:lvl3pPr algn="ctr">
              <a:defRPr/>
            </a:lvl3pPr>
            <a:lvl4pPr algn="ctr">
              <a:defRPr/>
            </a:lvl4pPr>
            <a:lvl5pPr algn="ctr"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388C411-9D8B-02C1-BA7E-BB34A1BF982A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158402" y="4153362"/>
            <a:ext cx="11887200" cy="1292225"/>
          </a:xfrm>
          <a:prstGeom prst="rect">
            <a:avLst/>
          </a:prstGeom>
        </p:spPr>
        <p:txBody>
          <a:bodyPr anchor="ctr" anchorCtr="0"/>
          <a:lstStyle>
            <a:lvl1pPr>
              <a:defRPr lang="en-US" sz="3600" b="0" i="0" kern="1200" dirty="0" smtClean="0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>
              <a:defRPr lang="en-US" sz="3600" b="0" i="0" kern="1200" dirty="0" smtClean="0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</a:lstStyle>
          <a:p>
            <a:pPr marL="0" lvl="0" indent="0" algn="ctr" defTabSz="342900" rtl="0" eaLnBrk="1" latinLnBrk="0" hangingPunct="1"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2539523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Lower - Title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Placeholder 1"/>
          <p:cNvSpPr>
            <a:spLocks noGrp="1"/>
          </p:cNvSpPr>
          <p:nvPr>
            <p:ph type="title"/>
          </p:nvPr>
        </p:nvSpPr>
        <p:spPr>
          <a:xfrm>
            <a:off x="152400" y="2651762"/>
            <a:ext cx="11887200" cy="719877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>
            <a:lvl1pPr rtl="1">
              <a:lnSpc>
                <a:spcPct val="125000"/>
              </a:lnSpc>
              <a:defRPr sz="2700" b="0">
                <a:solidFill>
                  <a:srgbClr val="2D149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152400" y="3621024"/>
            <a:ext cx="11887200" cy="553998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2250" b="0">
                <a:solidFill>
                  <a:srgbClr val="7030A0"/>
                </a:solidFill>
                <a:effectLst/>
                <a:latin typeface="Calibri Light" panose="020F0302020204030204" pitchFamily="34" charset="0"/>
              </a:defRPr>
            </a:lvl1pPr>
            <a:lvl2pPr marL="3429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2pPr>
            <a:lvl3pPr marL="6858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3pPr>
            <a:lvl4pPr marL="10287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4pPr>
            <a:lvl5pPr marL="13716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1"/>
          </p:nvPr>
        </p:nvSpPr>
        <p:spPr>
          <a:xfrm>
            <a:off x="152400" y="3200400"/>
            <a:ext cx="11887200" cy="609398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 algn="ctr">
              <a:lnSpc>
                <a:spcPct val="120000"/>
              </a:lnSpc>
              <a:spcBef>
                <a:spcPts val="0"/>
              </a:spcBef>
              <a:defRPr sz="2250" b="0">
                <a:solidFill>
                  <a:schemeClr val="tx2">
                    <a:lumMod val="60000"/>
                    <a:lumOff val="40000"/>
                  </a:schemeClr>
                </a:solidFill>
                <a:effectLst/>
                <a:latin typeface="Calibri Light" panose="020F0302020204030204" pitchFamily="34" charset="0"/>
              </a:defRPr>
            </a:lvl1pPr>
            <a:lvl2pPr algn="ctr">
              <a:defRPr/>
            </a:lvl2pPr>
            <a:lvl3pPr algn="ctr">
              <a:defRPr/>
            </a:lvl3pPr>
            <a:lvl4pPr algn="ctr">
              <a:defRPr/>
            </a:lvl4pPr>
            <a:lvl5pPr algn="ctr"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8274331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Lower - Title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Placeholder 1"/>
          <p:cNvSpPr>
            <a:spLocks noGrp="1"/>
          </p:cNvSpPr>
          <p:nvPr>
            <p:ph type="title"/>
          </p:nvPr>
        </p:nvSpPr>
        <p:spPr>
          <a:xfrm>
            <a:off x="152400" y="2651762"/>
            <a:ext cx="5943600" cy="719877"/>
          </a:xfrm>
          <a:prstGeom prst="rect">
            <a:avLst/>
          </a:prstGeom>
        </p:spPr>
        <p:txBody>
          <a:bodyPr vert="horz" wrap="square" lIns="91440" tIns="45720" rIns="91440" bIns="45720" rtlCol="0" anchor="ctr" anchorCtr="0">
            <a:normAutofit/>
          </a:bodyPr>
          <a:lstStyle>
            <a:lvl1pPr rtl="1">
              <a:lnSpc>
                <a:spcPct val="125000"/>
              </a:lnSpc>
              <a:defRPr sz="2700" b="0">
                <a:solidFill>
                  <a:srgbClr val="2D149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152400" y="3621024"/>
            <a:ext cx="5943600" cy="553998"/>
          </a:xfrm>
          <a:prstGeom prst="rect">
            <a:avLst/>
          </a:prstGeom>
        </p:spPr>
        <p:txBody>
          <a:bodyPr vert="horz" wrap="square" anchor="ctr" anchorCtr="0">
            <a:norm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2250" b="0">
                <a:solidFill>
                  <a:srgbClr val="7030A0"/>
                </a:solidFill>
                <a:effectLst/>
                <a:latin typeface="Calibri Light" panose="020F0302020204030204" pitchFamily="34" charset="0"/>
              </a:defRPr>
            </a:lvl1pPr>
            <a:lvl2pPr marL="3429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2pPr>
            <a:lvl3pPr marL="6858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3pPr>
            <a:lvl4pPr marL="10287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4pPr>
            <a:lvl5pPr marL="13716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1"/>
          </p:nvPr>
        </p:nvSpPr>
        <p:spPr>
          <a:xfrm>
            <a:off x="152400" y="3200400"/>
            <a:ext cx="5943600" cy="609398"/>
          </a:xfrm>
          <a:prstGeom prst="rect">
            <a:avLst/>
          </a:prstGeom>
        </p:spPr>
        <p:txBody>
          <a:bodyPr wrap="square" anchor="ctr" anchorCtr="0">
            <a:normAutofit/>
          </a:bodyPr>
          <a:lstStyle>
            <a:lvl1pPr algn="ctr">
              <a:lnSpc>
                <a:spcPct val="120000"/>
              </a:lnSpc>
              <a:spcBef>
                <a:spcPts val="0"/>
              </a:spcBef>
              <a:defRPr sz="2250" b="0">
                <a:solidFill>
                  <a:schemeClr val="tx2">
                    <a:lumMod val="60000"/>
                    <a:lumOff val="40000"/>
                  </a:schemeClr>
                </a:solidFill>
                <a:effectLst/>
                <a:latin typeface="Calibri Light" panose="020F0302020204030204" pitchFamily="34" charset="0"/>
              </a:defRPr>
            </a:lvl1pPr>
            <a:lvl2pPr algn="ctr">
              <a:defRPr/>
            </a:lvl2pPr>
            <a:lvl3pPr algn="ctr">
              <a:defRPr/>
            </a:lvl3pPr>
            <a:lvl4pPr algn="ctr">
              <a:defRPr/>
            </a:lvl4pPr>
            <a:lvl5pPr algn="ctr"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5">
            <a:extLst>
              <a:ext uri="{FF2B5EF4-FFF2-40B4-BE49-F238E27FC236}">
                <a16:creationId xmlns:a16="http://schemas.microsoft.com/office/drawing/2014/main" id="{996F7702-0897-470D-A036-22A319ED33A3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6096000" y="3621024"/>
            <a:ext cx="5943600" cy="553998"/>
          </a:xfrm>
          <a:prstGeom prst="rect">
            <a:avLst/>
          </a:prstGeom>
        </p:spPr>
        <p:txBody>
          <a:bodyPr vert="horz" wrap="square" anchor="ctr" anchorCtr="0">
            <a:norm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2250" b="0">
                <a:solidFill>
                  <a:srgbClr val="7030A0"/>
                </a:solidFill>
                <a:effectLst/>
                <a:latin typeface="Calibri Light" panose="020F0302020204030204" pitchFamily="34" charset="0"/>
              </a:defRPr>
            </a:lvl1pPr>
            <a:lvl2pPr marL="3429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2pPr>
            <a:lvl3pPr marL="6858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3pPr>
            <a:lvl4pPr marL="10287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4pPr>
            <a:lvl5pPr marL="13716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5" name="Text Placeholder 8">
            <a:extLst>
              <a:ext uri="{FF2B5EF4-FFF2-40B4-BE49-F238E27FC236}">
                <a16:creationId xmlns:a16="http://schemas.microsoft.com/office/drawing/2014/main" id="{F4B81FEE-D6E0-4BBB-81D5-1D774C21F1C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096000" y="3200400"/>
            <a:ext cx="5943600" cy="609398"/>
          </a:xfrm>
          <a:prstGeom prst="rect">
            <a:avLst/>
          </a:prstGeom>
        </p:spPr>
        <p:txBody>
          <a:bodyPr wrap="square" anchor="ctr" anchorCtr="0">
            <a:normAutofit/>
          </a:bodyPr>
          <a:lstStyle>
            <a:lvl1pPr algn="ctr">
              <a:lnSpc>
                <a:spcPct val="120000"/>
              </a:lnSpc>
              <a:spcBef>
                <a:spcPts val="0"/>
              </a:spcBef>
              <a:defRPr sz="2250" b="0">
                <a:solidFill>
                  <a:schemeClr val="tx2">
                    <a:lumMod val="60000"/>
                    <a:lumOff val="40000"/>
                  </a:schemeClr>
                </a:solidFill>
                <a:effectLst/>
                <a:latin typeface="Calibri Light" panose="020F0302020204030204" pitchFamily="34" charset="0"/>
              </a:defRPr>
            </a:lvl1pPr>
            <a:lvl2pPr algn="ctr">
              <a:defRPr/>
            </a:lvl2pPr>
            <a:lvl3pPr algn="ctr">
              <a:defRPr/>
            </a:lvl3pPr>
            <a:lvl4pPr algn="ctr">
              <a:defRPr/>
            </a:lvl4pPr>
            <a:lvl5pPr algn="ctr"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EEE2C348-BDB8-4703-971C-5FB09164B45A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099048" y="2651760"/>
            <a:ext cx="5943600" cy="722376"/>
          </a:xfrm>
          <a:prstGeom prst="rect">
            <a:avLst/>
          </a:prstGeom>
        </p:spPr>
        <p:txBody>
          <a:bodyPr vert="horz" wrap="square" lIns="91440" tIns="45720" rIns="91440" bIns="45720" rtlCol="0" anchor="ctr" anchorCtr="0">
            <a:normAutofit/>
          </a:bodyPr>
          <a:lstStyle>
            <a:lvl1pPr>
              <a:defRPr lang="en-US" sz="2700" b="0" dirty="0" smtClean="0">
                <a:solidFill>
                  <a:srgbClr val="2D1493"/>
                </a:solidFill>
                <a:effectLst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defRPr>
            </a:lvl1pPr>
          </a:lstStyle>
          <a:p>
            <a:pPr lvl="0" rtl="1">
              <a:lnSpc>
                <a:spcPct val="125000"/>
              </a:lnSpc>
              <a:spcBef>
                <a:spcPct val="0"/>
              </a:spcBef>
            </a:pPr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4004207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421298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  <p:sldLayoutId id="2147483654" r:id="rId2"/>
    <p:sldLayoutId id="2147483655" r:id="rId3"/>
    <p:sldLayoutId id="2147483656" r:id="rId4"/>
    <p:sldLayoutId id="2147483657" r:id="rId5"/>
    <p:sldLayoutId id="2147483658" r:id="rId6"/>
    <p:sldLayoutId id="2147483662" r:id="rId7"/>
    <p:sldLayoutId id="2147483659" r:id="rId8"/>
    <p:sldLayoutId id="2147483660" r:id="rId9"/>
    <p:sldLayoutId id="2147483661" r:id="rId10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ctr" defTabSz="342900" rtl="0" eaLnBrk="1" latinLnBrk="0" hangingPunct="1">
        <a:spcBef>
          <a:spcPct val="0"/>
        </a:spcBef>
        <a:buNone/>
        <a:defRPr sz="3000" b="1" kern="1200">
          <a:solidFill>
            <a:schemeClr val="bg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0" indent="0" algn="ctr" defTabSz="342900" rtl="0" eaLnBrk="1" latinLnBrk="0" hangingPunct="1">
        <a:spcBef>
          <a:spcPct val="20000"/>
        </a:spcBef>
        <a:buFont typeface="Arial"/>
        <a:buNone/>
        <a:defRPr sz="3000" b="1" kern="1200">
          <a:solidFill>
            <a:srgbClr val="FFFF00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342900" indent="0" algn="l" defTabSz="342900" rtl="0" eaLnBrk="1" latinLnBrk="0" hangingPunct="1">
        <a:spcBef>
          <a:spcPct val="20000"/>
        </a:spcBef>
        <a:buFont typeface="Arial"/>
        <a:buNone/>
        <a:defRPr sz="3000" b="1" kern="1200">
          <a:solidFill>
            <a:srgbClr val="FFFF00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685800" indent="0" algn="l" defTabSz="342900" rtl="0" eaLnBrk="1" latinLnBrk="0" hangingPunct="1">
        <a:spcBef>
          <a:spcPct val="20000"/>
        </a:spcBef>
        <a:buFont typeface="Arial"/>
        <a:buNone/>
        <a:defRPr sz="3000" b="1" kern="1200">
          <a:solidFill>
            <a:srgbClr val="FFFF00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028700" indent="0" algn="l" defTabSz="342900" rtl="0" eaLnBrk="1" latinLnBrk="0" hangingPunct="1">
        <a:spcBef>
          <a:spcPct val="20000"/>
        </a:spcBef>
        <a:buFont typeface="Arial"/>
        <a:buNone/>
        <a:defRPr sz="3000" b="1" kern="1200">
          <a:solidFill>
            <a:srgbClr val="FFFF00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1371600" indent="0" algn="l" defTabSz="342900" rtl="0" eaLnBrk="1" latinLnBrk="0" hangingPunct="1">
        <a:spcBef>
          <a:spcPct val="20000"/>
        </a:spcBef>
        <a:buFont typeface="Arial"/>
        <a:buNone/>
        <a:defRPr sz="3000" b="1" kern="1200">
          <a:solidFill>
            <a:srgbClr val="FFFF00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1885950" indent="-171450" algn="l" defTabSz="342900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342900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342900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342900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731834-0603-B7D8-0F1B-360496408E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/>
              <a:t>لمساتك بتعزينا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7BA4F51-2E6D-EE1F-104F-6F14BB5A4C0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Your Touch Comforts Us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2A94E65-642B-FFAE-F0D8-925310AC03D5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 err="1"/>
              <a:t>Lamasātak</a:t>
            </a:r>
            <a:r>
              <a:rPr lang="en-US" dirty="0"/>
              <a:t> </a:t>
            </a:r>
            <a:r>
              <a:rPr lang="en-US" dirty="0" err="1"/>
              <a:t>bit`Azzīnā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525E48D-5B28-AB1B-CD82-C1E6E589F2E0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US" dirty="0"/>
              <a:t>Lyrics and Music by: Maher Fayez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9C3726DD-9188-FF7D-3BFD-26E674DE566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 err="1"/>
              <a:t>Kalimāt</a:t>
            </a:r>
            <a:r>
              <a:rPr lang="en-US" dirty="0"/>
              <a:t> </a:t>
            </a:r>
            <a:r>
              <a:rPr lang="en-US" dirty="0" err="1"/>
              <a:t>waTalḥīn</a:t>
            </a:r>
            <a:r>
              <a:rPr lang="en-US" dirty="0"/>
              <a:t>: Maher Fayez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C796C710-2AD3-E080-2B71-6E30B58FC35B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ar-SA" dirty="0"/>
              <a:t>كلمات و تلحين: ماهر فايز</a:t>
            </a:r>
          </a:p>
        </p:txBody>
      </p:sp>
    </p:spTree>
    <p:extLst>
      <p:ext uri="{BB962C8B-B14F-4D97-AF65-F5344CB8AC3E}">
        <p14:creationId xmlns:p14="http://schemas.microsoft.com/office/powerpoint/2010/main" val="32093759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FC1C21A-C128-A0F1-BD43-EDE5A93E6BE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C17B9E-71AF-4BEC-A3A7-0189DF18F0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" y="116491"/>
            <a:ext cx="11887200" cy="2423160"/>
          </a:xfrm>
        </p:spPr>
        <p:txBody>
          <a:bodyPr>
            <a:noAutofit/>
          </a:bodyPr>
          <a:lstStyle/>
          <a:p>
            <a:r>
              <a:rPr lang="ar-KW" dirty="0"/>
              <a:t>قَبْل ما نِهتِف صَلِّينا</a:t>
            </a:r>
            <a:br>
              <a:rPr lang="en-US" dirty="0"/>
            </a:br>
            <a:r>
              <a:rPr lang="ar-SA" dirty="0"/>
              <a:t>لَمسَة بروحَكْ تِحيينا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4637E27-F1D3-390D-5FFC-D74585F781D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52400" y="4697289"/>
            <a:ext cx="11887200" cy="2103120"/>
          </a:xfrm>
        </p:spPr>
        <p:txBody>
          <a:bodyPr>
            <a:noAutofit/>
          </a:bodyPr>
          <a:lstStyle/>
          <a:p>
            <a:r>
              <a:rPr lang="en-US" sz="4000" dirty="0"/>
              <a:t>Before we praised You, we prayed</a:t>
            </a:r>
          </a:p>
          <a:p>
            <a:r>
              <a:rPr lang="en-US" sz="4000" dirty="0"/>
              <a:t>That a touch of Your Spirit would bring us back to life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FFF64DF-2FC4-DCB9-B9B1-41CAF8A34DF0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52400" y="2575029"/>
            <a:ext cx="11887200" cy="2103120"/>
          </a:xfrm>
        </p:spPr>
        <p:txBody>
          <a:bodyPr>
            <a:noAutofit/>
          </a:bodyPr>
          <a:lstStyle/>
          <a:p>
            <a:r>
              <a:rPr lang="en-US" dirty="0"/>
              <a:t>’Abl </a:t>
            </a:r>
            <a:r>
              <a:rPr lang="en-US" dirty="0" err="1"/>
              <a:t>Mā</a:t>
            </a:r>
            <a:r>
              <a:rPr lang="en-US" dirty="0"/>
              <a:t> </a:t>
            </a:r>
            <a:r>
              <a:rPr lang="en-US" dirty="0" err="1"/>
              <a:t>Nehtif</a:t>
            </a:r>
            <a:r>
              <a:rPr lang="en-US" dirty="0"/>
              <a:t> </a:t>
            </a:r>
            <a:r>
              <a:rPr lang="en-US" dirty="0" err="1"/>
              <a:t>Ṣallīnā</a:t>
            </a:r>
            <a:endParaRPr lang="en-US" dirty="0"/>
          </a:p>
          <a:p>
            <a:r>
              <a:rPr lang="en-US" dirty="0" err="1"/>
              <a:t>Lamsa</a:t>
            </a:r>
            <a:r>
              <a:rPr lang="en-US" dirty="0"/>
              <a:t> </a:t>
            </a:r>
            <a:r>
              <a:rPr lang="en-US" dirty="0" err="1"/>
              <a:t>bRūḥak</a:t>
            </a:r>
            <a:r>
              <a:rPr lang="en-US" dirty="0"/>
              <a:t> </a:t>
            </a:r>
            <a:r>
              <a:rPr lang="en-US" dirty="0" err="1"/>
              <a:t>Teḥyīnā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36706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0DB69DE-79E3-ABD4-FA5B-3FFD7B7D1E3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1DB249-6FA8-D2F7-3F1A-4B9191C8C9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" y="116491"/>
            <a:ext cx="11887200" cy="2423160"/>
          </a:xfrm>
        </p:spPr>
        <p:txBody>
          <a:bodyPr>
            <a:noAutofit/>
          </a:bodyPr>
          <a:lstStyle/>
          <a:p>
            <a:r>
              <a:rPr lang="ar-KW" dirty="0"/>
              <a:t>قُوّة حُبَّكْ تِدفَعْنا</a:t>
            </a:r>
            <a:br>
              <a:rPr lang="en-US" dirty="0"/>
            </a:br>
            <a:r>
              <a:rPr lang="ar-SA" dirty="0"/>
              <a:t>نِعلا بمجدَك يا فادينا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ADB08DF-5A38-EADB-7868-1A3995CFB09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52400" y="4697289"/>
            <a:ext cx="11887200" cy="2103120"/>
          </a:xfrm>
        </p:spPr>
        <p:txBody>
          <a:bodyPr>
            <a:noAutofit/>
          </a:bodyPr>
          <a:lstStyle/>
          <a:p>
            <a:r>
              <a:rPr lang="en-US" dirty="0"/>
              <a:t>The power of Your love pushes us forward</a:t>
            </a:r>
          </a:p>
          <a:p>
            <a:r>
              <a:rPr lang="en-US" dirty="0"/>
              <a:t>We rise up in Your glory our Redeemer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6A1E42C-4A3B-7453-30D2-9813C1A1B346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52400" y="2575029"/>
            <a:ext cx="11887200" cy="2103120"/>
          </a:xfrm>
        </p:spPr>
        <p:txBody>
          <a:bodyPr>
            <a:noAutofit/>
          </a:bodyPr>
          <a:lstStyle/>
          <a:p>
            <a:r>
              <a:rPr lang="en-US" dirty="0"/>
              <a:t>‘</a:t>
            </a:r>
            <a:r>
              <a:rPr lang="en-US" dirty="0" err="1"/>
              <a:t>Uwwit</a:t>
            </a:r>
            <a:r>
              <a:rPr lang="en-US" dirty="0"/>
              <a:t> </a:t>
            </a:r>
            <a:r>
              <a:rPr lang="en-US" dirty="0" err="1"/>
              <a:t>Ḥubbak</a:t>
            </a:r>
            <a:r>
              <a:rPr lang="en-US" dirty="0"/>
              <a:t> </a:t>
            </a:r>
            <a:r>
              <a:rPr lang="en-US" dirty="0" err="1"/>
              <a:t>Tedfa`nā</a:t>
            </a:r>
            <a:endParaRPr lang="en-US" dirty="0"/>
          </a:p>
          <a:p>
            <a:r>
              <a:rPr lang="en-US" dirty="0" err="1"/>
              <a:t>Ne`lā</a:t>
            </a:r>
            <a:r>
              <a:rPr lang="en-US" dirty="0"/>
              <a:t> </a:t>
            </a:r>
            <a:r>
              <a:rPr lang="en-US" dirty="0" err="1"/>
              <a:t>bMagdak</a:t>
            </a:r>
            <a:r>
              <a:rPr lang="en-US" dirty="0"/>
              <a:t> </a:t>
            </a:r>
            <a:r>
              <a:rPr lang="en-US" dirty="0" err="1"/>
              <a:t>Yā</a:t>
            </a:r>
            <a:r>
              <a:rPr lang="en-US" dirty="0"/>
              <a:t> </a:t>
            </a:r>
            <a:r>
              <a:rPr lang="en-US" dirty="0" err="1"/>
              <a:t>Fādīnā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52329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A5D0906-5FCB-72F3-C72D-648B96EDD51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5F131B-7BA5-9110-1490-F43A1A5182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" y="116491"/>
            <a:ext cx="11887200" cy="2423160"/>
          </a:xfrm>
        </p:spPr>
        <p:txBody>
          <a:bodyPr>
            <a:noAutofit/>
          </a:bodyPr>
          <a:lstStyle/>
          <a:p>
            <a:r>
              <a:rPr lang="ar-KW" dirty="0"/>
              <a:t>شُكرًا على أفراحَكْ لينا شُكرًا ليك</a:t>
            </a:r>
            <a:br>
              <a:rPr lang="en-US" dirty="0"/>
            </a:br>
            <a:r>
              <a:rPr lang="ar-SA" dirty="0"/>
              <a:t>مَجْدًا ليك أيا غالي علينا مَجْدًا ليك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4743398-9D39-4E16-9391-8E1DFB90D1F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52400" y="4697289"/>
            <a:ext cx="11887200" cy="2103120"/>
          </a:xfrm>
        </p:spPr>
        <p:txBody>
          <a:bodyPr>
            <a:noAutofit/>
          </a:bodyPr>
          <a:lstStyle/>
          <a:p>
            <a:r>
              <a:rPr lang="en-US" dirty="0"/>
              <a:t>Thank You for the joy You give us</a:t>
            </a:r>
          </a:p>
          <a:p>
            <a:r>
              <a:rPr lang="en-US" dirty="0"/>
              <a:t> Glory to You our precious God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7A010DD-E4CA-7052-E5CF-EA04F77F659F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52400" y="2575029"/>
            <a:ext cx="11887200" cy="2103120"/>
          </a:xfrm>
        </p:spPr>
        <p:txBody>
          <a:bodyPr>
            <a:noAutofit/>
          </a:bodyPr>
          <a:lstStyle/>
          <a:p>
            <a:r>
              <a:rPr lang="en-US" dirty="0" err="1"/>
              <a:t>Shukran</a:t>
            </a:r>
            <a:r>
              <a:rPr lang="en-US" dirty="0"/>
              <a:t> `</a:t>
            </a:r>
            <a:r>
              <a:rPr lang="en-US" dirty="0" err="1"/>
              <a:t>Alā</a:t>
            </a:r>
            <a:r>
              <a:rPr lang="en-US" dirty="0"/>
              <a:t> ‘</a:t>
            </a:r>
            <a:r>
              <a:rPr lang="en-US" dirty="0" err="1"/>
              <a:t>Afrāḥak</a:t>
            </a:r>
            <a:r>
              <a:rPr lang="en-US" dirty="0"/>
              <a:t> </a:t>
            </a:r>
            <a:r>
              <a:rPr lang="en-US" dirty="0" err="1"/>
              <a:t>Līnā</a:t>
            </a:r>
            <a:r>
              <a:rPr lang="en-US" dirty="0"/>
              <a:t> </a:t>
            </a:r>
            <a:r>
              <a:rPr lang="en-US" dirty="0" err="1"/>
              <a:t>Shukran</a:t>
            </a:r>
            <a:r>
              <a:rPr lang="en-US" dirty="0"/>
              <a:t> </a:t>
            </a:r>
            <a:r>
              <a:rPr lang="en-US" dirty="0" err="1"/>
              <a:t>Līk</a:t>
            </a:r>
            <a:endParaRPr lang="en-US" dirty="0"/>
          </a:p>
          <a:p>
            <a:r>
              <a:rPr lang="en-US" dirty="0" err="1"/>
              <a:t>Magdan</a:t>
            </a:r>
            <a:r>
              <a:rPr lang="en-US" dirty="0"/>
              <a:t> </a:t>
            </a:r>
            <a:r>
              <a:rPr lang="en-US" dirty="0" err="1"/>
              <a:t>Līk</a:t>
            </a:r>
            <a:r>
              <a:rPr lang="en-US" dirty="0"/>
              <a:t> ‘</a:t>
            </a:r>
            <a:r>
              <a:rPr lang="en-US" dirty="0" err="1"/>
              <a:t>aYā</a:t>
            </a:r>
            <a:r>
              <a:rPr lang="en-US" dirty="0"/>
              <a:t> </a:t>
            </a:r>
            <a:r>
              <a:rPr lang="en-US" dirty="0" err="1"/>
              <a:t>Ghālī</a:t>
            </a:r>
            <a:r>
              <a:rPr lang="en-US" dirty="0"/>
              <a:t> `</a:t>
            </a:r>
            <a:r>
              <a:rPr lang="en-US" dirty="0" err="1"/>
              <a:t>Lēnā</a:t>
            </a:r>
            <a:r>
              <a:rPr lang="en-US" dirty="0"/>
              <a:t> </a:t>
            </a:r>
            <a:r>
              <a:rPr lang="en-US" dirty="0" err="1"/>
              <a:t>Magdan</a:t>
            </a:r>
            <a:r>
              <a:rPr lang="en-US" dirty="0"/>
              <a:t> </a:t>
            </a:r>
            <a:r>
              <a:rPr lang="en-US" dirty="0" err="1"/>
              <a:t>Līk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4598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98B337E-1045-2505-E0D3-C9E45D554EE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3B0755-C4C4-5728-9966-A147B6DF14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" y="116491"/>
            <a:ext cx="11887200" cy="2423160"/>
          </a:xfrm>
        </p:spPr>
        <p:txBody>
          <a:bodyPr>
            <a:noAutofit/>
          </a:bodyPr>
          <a:lstStyle/>
          <a:p>
            <a:r>
              <a:rPr lang="ar-KW" dirty="0"/>
              <a:t>شُكرًا على أفراحَكْ لينا شُكرًا ليك</a:t>
            </a:r>
            <a:br>
              <a:rPr lang="en-US" dirty="0"/>
            </a:br>
            <a:r>
              <a:rPr lang="ar-SA" dirty="0"/>
              <a:t>مَجْدًا ليك أيا غالي علينا مَجْدًا ليك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8A7A6D3-920D-BADA-0A39-46EB0137C12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52400" y="4697289"/>
            <a:ext cx="11887200" cy="2103120"/>
          </a:xfrm>
        </p:spPr>
        <p:txBody>
          <a:bodyPr>
            <a:noAutofit/>
          </a:bodyPr>
          <a:lstStyle/>
          <a:p>
            <a:r>
              <a:rPr lang="en-US" dirty="0"/>
              <a:t>Thank You for the joy You give us</a:t>
            </a:r>
          </a:p>
          <a:p>
            <a:r>
              <a:rPr lang="en-US" dirty="0"/>
              <a:t> Glory to You our precious God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A7796D5-8CB3-4724-FF54-C8492624A23D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52400" y="2575029"/>
            <a:ext cx="11887200" cy="2103120"/>
          </a:xfrm>
        </p:spPr>
        <p:txBody>
          <a:bodyPr>
            <a:noAutofit/>
          </a:bodyPr>
          <a:lstStyle/>
          <a:p>
            <a:r>
              <a:rPr lang="en-US" dirty="0" err="1"/>
              <a:t>Shukran</a:t>
            </a:r>
            <a:r>
              <a:rPr lang="en-US" dirty="0"/>
              <a:t> `</a:t>
            </a:r>
            <a:r>
              <a:rPr lang="en-US" dirty="0" err="1"/>
              <a:t>Alā</a:t>
            </a:r>
            <a:r>
              <a:rPr lang="en-US" dirty="0"/>
              <a:t> ‘</a:t>
            </a:r>
            <a:r>
              <a:rPr lang="en-US" dirty="0" err="1"/>
              <a:t>Afrāḥak</a:t>
            </a:r>
            <a:r>
              <a:rPr lang="en-US" dirty="0"/>
              <a:t> </a:t>
            </a:r>
            <a:r>
              <a:rPr lang="en-US" dirty="0" err="1"/>
              <a:t>Līnā</a:t>
            </a:r>
            <a:r>
              <a:rPr lang="en-US" dirty="0"/>
              <a:t> </a:t>
            </a:r>
            <a:r>
              <a:rPr lang="en-US" dirty="0" err="1"/>
              <a:t>Shukran</a:t>
            </a:r>
            <a:r>
              <a:rPr lang="en-US" dirty="0"/>
              <a:t> </a:t>
            </a:r>
            <a:r>
              <a:rPr lang="en-US" dirty="0" err="1"/>
              <a:t>Līk</a:t>
            </a:r>
            <a:endParaRPr lang="en-US" dirty="0"/>
          </a:p>
          <a:p>
            <a:r>
              <a:rPr lang="en-US" dirty="0" err="1"/>
              <a:t>Magdan</a:t>
            </a:r>
            <a:r>
              <a:rPr lang="en-US" dirty="0"/>
              <a:t> </a:t>
            </a:r>
            <a:r>
              <a:rPr lang="en-US" dirty="0" err="1"/>
              <a:t>Līk</a:t>
            </a:r>
            <a:r>
              <a:rPr lang="en-US" dirty="0"/>
              <a:t> ‘</a:t>
            </a:r>
            <a:r>
              <a:rPr lang="en-US" dirty="0" err="1"/>
              <a:t>aYā</a:t>
            </a:r>
            <a:r>
              <a:rPr lang="en-US" dirty="0"/>
              <a:t> </a:t>
            </a:r>
            <a:r>
              <a:rPr lang="en-US" dirty="0" err="1"/>
              <a:t>Ghālī</a:t>
            </a:r>
            <a:r>
              <a:rPr lang="en-US" dirty="0"/>
              <a:t> `</a:t>
            </a:r>
            <a:r>
              <a:rPr lang="en-US" dirty="0" err="1"/>
              <a:t>Lēnā</a:t>
            </a:r>
            <a:r>
              <a:rPr lang="en-US" dirty="0"/>
              <a:t> </a:t>
            </a:r>
            <a:r>
              <a:rPr lang="en-US" dirty="0" err="1"/>
              <a:t>Magdan</a:t>
            </a:r>
            <a:r>
              <a:rPr lang="en-US" dirty="0"/>
              <a:t> </a:t>
            </a:r>
            <a:r>
              <a:rPr lang="en-US" dirty="0" err="1"/>
              <a:t>Līk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45345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7E868BB-6C40-8AD4-E428-8FA6E37E58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2D9577-D614-FE5A-41AA-AB5846788D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" y="116491"/>
            <a:ext cx="11887200" cy="2423160"/>
          </a:xfrm>
        </p:spPr>
        <p:txBody>
          <a:bodyPr>
            <a:noAutofit/>
          </a:bodyPr>
          <a:lstStyle/>
          <a:p>
            <a:r>
              <a:rPr lang="ar-KW" dirty="0"/>
              <a:t>مَجْدًا مَجْدًا هللويا</a:t>
            </a:r>
            <a:br>
              <a:rPr lang="en-US" dirty="0"/>
            </a:br>
            <a:r>
              <a:rPr lang="ar-SA" dirty="0"/>
              <a:t>مَجْدًا مَجْدًا هللويا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982B84E-CBDD-A318-6E7B-F7006102700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52400" y="4697289"/>
            <a:ext cx="11887200" cy="2103120"/>
          </a:xfrm>
        </p:spPr>
        <p:txBody>
          <a:bodyPr>
            <a:noAutofit/>
          </a:bodyPr>
          <a:lstStyle/>
          <a:p>
            <a:r>
              <a:rPr lang="en-US" dirty="0"/>
              <a:t>Glory to You Hallelujah</a:t>
            </a:r>
          </a:p>
          <a:p>
            <a:r>
              <a:rPr lang="en-US" dirty="0"/>
              <a:t>Glory to You Hallelujah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4929300-BAE4-0ABB-C26D-F39A61CFF0A6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52400" y="2575029"/>
            <a:ext cx="11887200" cy="2103120"/>
          </a:xfrm>
        </p:spPr>
        <p:txBody>
          <a:bodyPr>
            <a:noAutofit/>
          </a:bodyPr>
          <a:lstStyle/>
          <a:p>
            <a:r>
              <a:rPr lang="en-US" dirty="0" err="1"/>
              <a:t>Magdan</a:t>
            </a:r>
            <a:r>
              <a:rPr lang="en-US" dirty="0"/>
              <a:t> </a:t>
            </a:r>
            <a:r>
              <a:rPr lang="en-US" dirty="0" err="1"/>
              <a:t>Magdan</a:t>
            </a:r>
            <a:r>
              <a:rPr lang="en-US" dirty="0"/>
              <a:t> </a:t>
            </a:r>
            <a:r>
              <a:rPr lang="en-US" dirty="0" err="1"/>
              <a:t>Hallilūyā</a:t>
            </a:r>
            <a:endParaRPr lang="en-US" dirty="0"/>
          </a:p>
          <a:p>
            <a:r>
              <a:rPr lang="en-US" dirty="0" err="1"/>
              <a:t>Magdan</a:t>
            </a:r>
            <a:r>
              <a:rPr lang="en-US" dirty="0"/>
              <a:t> </a:t>
            </a:r>
            <a:r>
              <a:rPr lang="en-US" dirty="0" err="1"/>
              <a:t>Magdan</a:t>
            </a:r>
            <a:r>
              <a:rPr lang="en-US" dirty="0"/>
              <a:t> </a:t>
            </a:r>
            <a:r>
              <a:rPr lang="en-US" dirty="0" err="1"/>
              <a:t>Hallilūyā</a:t>
            </a:r>
            <a:r>
              <a:rPr lang="en-US" dirty="0"/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26257414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76827E3-FF9D-5252-0CE9-9163BCB939F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05EF18-D2BF-F443-C6A1-D5FE2CFC7D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" y="116491"/>
            <a:ext cx="11887200" cy="2423160"/>
          </a:xfrm>
        </p:spPr>
        <p:txBody>
          <a:bodyPr>
            <a:noAutofit/>
          </a:bodyPr>
          <a:lstStyle/>
          <a:p>
            <a:r>
              <a:rPr lang="ar-KW" dirty="0"/>
              <a:t>مَجْدًا مَجْدًا هللويا</a:t>
            </a:r>
            <a:br>
              <a:rPr lang="en-US" dirty="0"/>
            </a:br>
            <a:r>
              <a:rPr lang="ar-SA" dirty="0"/>
              <a:t>مَجْدًا مَجْدًا هللويا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E25C930-A61E-A78D-05E4-9FBB02C35E9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52400" y="4697289"/>
            <a:ext cx="11887200" cy="2103120"/>
          </a:xfrm>
        </p:spPr>
        <p:txBody>
          <a:bodyPr>
            <a:noAutofit/>
          </a:bodyPr>
          <a:lstStyle/>
          <a:p>
            <a:r>
              <a:rPr lang="en-US" dirty="0"/>
              <a:t>Glory to You Hallelujah</a:t>
            </a:r>
          </a:p>
          <a:p>
            <a:r>
              <a:rPr lang="en-US" dirty="0"/>
              <a:t>Glory to You Hallelujah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087A594-DA28-052E-1968-2C1EDDA6E8CB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52400" y="2575029"/>
            <a:ext cx="11887200" cy="2103120"/>
          </a:xfrm>
        </p:spPr>
        <p:txBody>
          <a:bodyPr>
            <a:noAutofit/>
          </a:bodyPr>
          <a:lstStyle/>
          <a:p>
            <a:r>
              <a:rPr lang="en-US" dirty="0" err="1"/>
              <a:t>Magdan</a:t>
            </a:r>
            <a:r>
              <a:rPr lang="en-US" dirty="0"/>
              <a:t> </a:t>
            </a:r>
            <a:r>
              <a:rPr lang="en-US" dirty="0" err="1"/>
              <a:t>Magdan</a:t>
            </a:r>
            <a:r>
              <a:rPr lang="en-US" dirty="0"/>
              <a:t> </a:t>
            </a:r>
            <a:r>
              <a:rPr lang="en-US" dirty="0" err="1"/>
              <a:t>Hallilūyā</a:t>
            </a:r>
            <a:endParaRPr lang="en-US" dirty="0"/>
          </a:p>
          <a:p>
            <a:r>
              <a:rPr lang="en-US" dirty="0" err="1"/>
              <a:t>Magdan</a:t>
            </a:r>
            <a:r>
              <a:rPr lang="en-US" dirty="0"/>
              <a:t> </a:t>
            </a:r>
            <a:r>
              <a:rPr lang="en-US" dirty="0" err="1"/>
              <a:t>Magdan</a:t>
            </a:r>
            <a:r>
              <a:rPr lang="en-US" dirty="0"/>
              <a:t> </a:t>
            </a:r>
            <a:r>
              <a:rPr lang="en-US" dirty="0" err="1"/>
              <a:t>Hallilūyā</a:t>
            </a:r>
            <a:r>
              <a:rPr lang="en-US" dirty="0"/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22691510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4A2C2BE-B72E-F664-5718-2FA20BB26CE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D946E1-9887-FBC0-D344-52EA3A6D1B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" y="116491"/>
            <a:ext cx="11887200" cy="2423160"/>
          </a:xfrm>
        </p:spPr>
        <p:txBody>
          <a:bodyPr>
            <a:noAutofit/>
          </a:bodyPr>
          <a:lstStyle/>
          <a:p>
            <a:r>
              <a:rPr lang="ar-KW" dirty="0"/>
              <a:t>نِرْفَعْ وِنْعَلِّي إِيدينا</a:t>
            </a:r>
            <a:br>
              <a:rPr lang="en-US" dirty="0"/>
            </a:br>
            <a:r>
              <a:rPr lang="ar-KW" dirty="0"/>
              <a:t>رِفّْ بْرُوحَكْ إِسْبِينَا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C801308-69FD-9E38-DB32-CD80FCCD42D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52400" y="4697289"/>
            <a:ext cx="11887200" cy="2103120"/>
          </a:xfrm>
        </p:spPr>
        <p:txBody>
          <a:bodyPr>
            <a:noAutofit/>
          </a:bodyPr>
          <a:lstStyle/>
          <a:p>
            <a:r>
              <a:rPr lang="en-US" dirty="0"/>
              <a:t>We lift up our hands</a:t>
            </a:r>
          </a:p>
          <a:p>
            <a:r>
              <a:rPr lang="en-US" dirty="0"/>
              <a:t>Come with Your spirit and bring us back to You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172DEDF-1385-388D-1FC4-9EB5CABBACE8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52400" y="2575029"/>
            <a:ext cx="11887200" cy="2103120"/>
          </a:xfrm>
        </p:spPr>
        <p:txBody>
          <a:bodyPr>
            <a:noAutofit/>
          </a:bodyPr>
          <a:lstStyle/>
          <a:p>
            <a:r>
              <a:rPr lang="en-US" dirty="0" err="1"/>
              <a:t>Nerfa</a:t>
            </a:r>
            <a:r>
              <a:rPr lang="en-US" dirty="0"/>
              <a:t>` </a:t>
            </a:r>
            <a:r>
              <a:rPr lang="en-US" dirty="0" err="1"/>
              <a:t>wN`allī</a:t>
            </a:r>
            <a:r>
              <a:rPr lang="en-US" dirty="0"/>
              <a:t> ‘</a:t>
            </a:r>
            <a:r>
              <a:rPr lang="en-US" dirty="0" err="1"/>
              <a:t>Idēnā</a:t>
            </a:r>
            <a:r>
              <a:rPr lang="en-US" dirty="0"/>
              <a:t> </a:t>
            </a:r>
          </a:p>
          <a:p>
            <a:r>
              <a:rPr lang="en-US" dirty="0"/>
              <a:t>Reff </a:t>
            </a:r>
            <a:r>
              <a:rPr lang="en-US" dirty="0" err="1"/>
              <a:t>bRūḥak</a:t>
            </a:r>
            <a:r>
              <a:rPr lang="en-US" dirty="0"/>
              <a:t> ‘</a:t>
            </a:r>
            <a:r>
              <a:rPr lang="en-US" dirty="0" err="1"/>
              <a:t>Esbīnā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10585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CDC7D7A-3502-7254-6CC0-DC3BED26A62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B7817B-4CB0-4A42-E6DB-627E9B2010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" y="116491"/>
            <a:ext cx="11887200" cy="2423160"/>
          </a:xfrm>
        </p:spPr>
        <p:txBody>
          <a:bodyPr>
            <a:noAutofit/>
          </a:bodyPr>
          <a:lstStyle/>
          <a:p>
            <a:r>
              <a:rPr lang="ar-KW" dirty="0"/>
              <a:t>نِرْفَعْ وِنْعَلِّي إِيدينا</a:t>
            </a:r>
            <a:br>
              <a:rPr lang="en-US" dirty="0"/>
            </a:br>
            <a:r>
              <a:rPr lang="ar-KW" dirty="0"/>
              <a:t>رِفّْ بْرُوحَكْ إِسْبِينَا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C2B90AE-8FE9-4740-4AE9-F8DBC902658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52400" y="4697289"/>
            <a:ext cx="11887200" cy="2103120"/>
          </a:xfrm>
        </p:spPr>
        <p:txBody>
          <a:bodyPr>
            <a:noAutofit/>
          </a:bodyPr>
          <a:lstStyle/>
          <a:p>
            <a:r>
              <a:rPr lang="en-US" dirty="0"/>
              <a:t>We lift up our hands</a:t>
            </a:r>
          </a:p>
          <a:p>
            <a:r>
              <a:rPr lang="en-US" dirty="0"/>
              <a:t>Come with Your spirit and bring us back to You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19E937B-AB5F-6FB9-74F7-C452AE0E8A04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52400" y="2575029"/>
            <a:ext cx="11887200" cy="2103120"/>
          </a:xfrm>
        </p:spPr>
        <p:txBody>
          <a:bodyPr>
            <a:noAutofit/>
          </a:bodyPr>
          <a:lstStyle/>
          <a:p>
            <a:r>
              <a:rPr lang="en-US" dirty="0" err="1"/>
              <a:t>Nerfa</a:t>
            </a:r>
            <a:r>
              <a:rPr lang="en-US" dirty="0"/>
              <a:t>` </a:t>
            </a:r>
            <a:r>
              <a:rPr lang="en-US" dirty="0" err="1"/>
              <a:t>wN`allī</a:t>
            </a:r>
            <a:r>
              <a:rPr lang="en-US" dirty="0"/>
              <a:t> ‘</a:t>
            </a:r>
            <a:r>
              <a:rPr lang="en-US" dirty="0" err="1"/>
              <a:t>Idēnā</a:t>
            </a:r>
            <a:r>
              <a:rPr lang="en-US" dirty="0"/>
              <a:t> </a:t>
            </a:r>
          </a:p>
          <a:p>
            <a:r>
              <a:rPr lang="en-US" dirty="0"/>
              <a:t>Reff </a:t>
            </a:r>
            <a:r>
              <a:rPr lang="en-US" dirty="0" err="1"/>
              <a:t>bRūḥak</a:t>
            </a:r>
            <a:r>
              <a:rPr lang="en-US" dirty="0"/>
              <a:t> ‘</a:t>
            </a:r>
            <a:r>
              <a:rPr lang="en-US" dirty="0" err="1"/>
              <a:t>Esbīnā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81030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428FF74-2FDB-8BC3-E4D9-EE3F3662D71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C54D46-EDD8-DABA-4E59-2F63ABAF0C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" y="116491"/>
            <a:ext cx="11887200" cy="2423160"/>
          </a:xfrm>
        </p:spPr>
        <p:txBody>
          <a:bodyPr>
            <a:noAutofit/>
          </a:bodyPr>
          <a:lstStyle/>
          <a:p>
            <a:r>
              <a:rPr lang="ar-KW" dirty="0"/>
              <a:t>نِشهَد والناس تِسمَعْنا</a:t>
            </a:r>
            <a:br>
              <a:rPr lang="en-US" dirty="0"/>
            </a:br>
            <a:r>
              <a:rPr lang="ar-SA" dirty="0"/>
              <a:t>نِتكلّم ويسوع فينا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3A43D1A-0C61-0980-B810-2BAB2D557C5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52400" y="4697289"/>
            <a:ext cx="11887200" cy="2103120"/>
          </a:xfrm>
        </p:spPr>
        <p:txBody>
          <a:bodyPr>
            <a:noAutofit/>
          </a:bodyPr>
          <a:lstStyle/>
          <a:p>
            <a:r>
              <a:rPr lang="en-US" dirty="0"/>
              <a:t>We testify and everybody hears us</a:t>
            </a:r>
          </a:p>
          <a:p>
            <a:r>
              <a:rPr lang="en-US" dirty="0"/>
              <a:t>We speak with Jesus in us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AD75039-0792-E372-3DC9-9BD2A8B0E806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52400" y="2575029"/>
            <a:ext cx="11887200" cy="2103120"/>
          </a:xfrm>
        </p:spPr>
        <p:txBody>
          <a:bodyPr>
            <a:noAutofit/>
          </a:bodyPr>
          <a:lstStyle/>
          <a:p>
            <a:r>
              <a:rPr lang="en-US" dirty="0" err="1"/>
              <a:t>Neshhad</a:t>
            </a:r>
            <a:r>
              <a:rPr lang="en-US" dirty="0"/>
              <a:t> </a:t>
            </a:r>
            <a:r>
              <a:rPr lang="en-US" dirty="0" err="1"/>
              <a:t>weNnās</a:t>
            </a:r>
            <a:r>
              <a:rPr lang="en-US" dirty="0"/>
              <a:t> </a:t>
            </a:r>
            <a:r>
              <a:rPr lang="en-US" dirty="0" err="1"/>
              <a:t>Tesma`nā</a:t>
            </a:r>
            <a:endParaRPr lang="en-US" dirty="0"/>
          </a:p>
          <a:p>
            <a:r>
              <a:rPr lang="en-US" dirty="0" err="1"/>
              <a:t>Netkallem</a:t>
            </a:r>
            <a:r>
              <a:rPr lang="en-US" dirty="0"/>
              <a:t> </a:t>
            </a:r>
            <a:r>
              <a:rPr lang="en-US" dirty="0" err="1"/>
              <a:t>weYasū</a:t>
            </a:r>
            <a:r>
              <a:rPr lang="en-US" dirty="0"/>
              <a:t>` Fīnā </a:t>
            </a:r>
          </a:p>
        </p:txBody>
      </p:sp>
    </p:spTree>
    <p:extLst>
      <p:ext uri="{BB962C8B-B14F-4D97-AF65-F5344CB8AC3E}">
        <p14:creationId xmlns:p14="http://schemas.microsoft.com/office/powerpoint/2010/main" val="26570538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9FC0CE8-233A-75DF-AE56-BD2D3A3E05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3E206C-3A90-702A-C13F-573A45181D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" y="116491"/>
            <a:ext cx="11887200" cy="2423160"/>
          </a:xfrm>
        </p:spPr>
        <p:txBody>
          <a:bodyPr>
            <a:noAutofit/>
          </a:bodyPr>
          <a:lstStyle/>
          <a:p>
            <a:r>
              <a:rPr lang="ar-KW" dirty="0"/>
              <a:t>شُكرًا على أفراحَكْ لينا شُكرًا ليك</a:t>
            </a:r>
            <a:br>
              <a:rPr lang="en-US" dirty="0"/>
            </a:br>
            <a:r>
              <a:rPr lang="ar-SA" dirty="0"/>
              <a:t>مَجْدًا ليك أيا غالي علينا مَجْدًا ليك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AD49DA2-4B88-7842-2740-75D122C6C06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52400" y="4697289"/>
            <a:ext cx="11887200" cy="2103120"/>
          </a:xfrm>
        </p:spPr>
        <p:txBody>
          <a:bodyPr>
            <a:noAutofit/>
          </a:bodyPr>
          <a:lstStyle/>
          <a:p>
            <a:r>
              <a:rPr lang="en-US" dirty="0"/>
              <a:t>Thank You for the joy You give us</a:t>
            </a:r>
          </a:p>
          <a:p>
            <a:r>
              <a:rPr lang="en-US" dirty="0"/>
              <a:t> Glory to You our precious God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F129A76-5D1B-2A9C-2BF3-8FD240276532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52400" y="2575029"/>
            <a:ext cx="11887200" cy="2103120"/>
          </a:xfrm>
        </p:spPr>
        <p:txBody>
          <a:bodyPr>
            <a:noAutofit/>
          </a:bodyPr>
          <a:lstStyle/>
          <a:p>
            <a:r>
              <a:rPr lang="en-US" dirty="0" err="1"/>
              <a:t>Shukran</a:t>
            </a:r>
            <a:r>
              <a:rPr lang="en-US" dirty="0"/>
              <a:t> `</a:t>
            </a:r>
            <a:r>
              <a:rPr lang="en-US" dirty="0" err="1"/>
              <a:t>Alā</a:t>
            </a:r>
            <a:r>
              <a:rPr lang="en-US" dirty="0"/>
              <a:t> ‘</a:t>
            </a:r>
            <a:r>
              <a:rPr lang="en-US" dirty="0" err="1"/>
              <a:t>Afrāḥak</a:t>
            </a:r>
            <a:r>
              <a:rPr lang="en-US" dirty="0"/>
              <a:t> </a:t>
            </a:r>
            <a:r>
              <a:rPr lang="en-US" dirty="0" err="1"/>
              <a:t>Līnā</a:t>
            </a:r>
            <a:r>
              <a:rPr lang="en-US" dirty="0"/>
              <a:t> </a:t>
            </a:r>
            <a:r>
              <a:rPr lang="en-US" dirty="0" err="1"/>
              <a:t>Shukran</a:t>
            </a:r>
            <a:r>
              <a:rPr lang="en-US" dirty="0"/>
              <a:t> </a:t>
            </a:r>
            <a:r>
              <a:rPr lang="en-US" dirty="0" err="1"/>
              <a:t>Līk</a:t>
            </a:r>
            <a:endParaRPr lang="en-US" dirty="0"/>
          </a:p>
          <a:p>
            <a:r>
              <a:rPr lang="en-US" dirty="0" err="1"/>
              <a:t>Magdan</a:t>
            </a:r>
            <a:r>
              <a:rPr lang="en-US" dirty="0"/>
              <a:t> </a:t>
            </a:r>
            <a:r>
              <a:rPr lang="en-US" dirty="0" err="1"/>
              <a:t>Līk</a:t>
            </a:r>
            <a:r>
              <a:rPr lang="en-US" dirty="0"/>
              <a:t> ‘</a:t>
            </a:r>
            <a:r>
              <a:rPr lang="en-US" dirty="0" err="1"/>
              <a:t>aYā</a:t>
            </a:r>
            <a:r>
              <a:rPr lang="en-US" dirty="0"/>
              <a:t> </a:t>
            </a:r>
            <a:r>
              <a:rPr lang="en-US" dirty="0" err="1"/>
              <a:t>Ghālī</a:t>
            </a:r>
            <a:r>
              <a:rPr lang="en-US" dirty="0"/>
              <a:t> `</a:t>
            </a:r>
            <a:r>
              <a:rPr lang="en-US" dirty="0" err="1"/>
              <a:t>Lēnā</a:t>
            </a:r>
            <a:r>
              <a:rPr lang="en-US" dirty="0"/>
              <a:t> </a:t>
            </a:r>
            <a:r>
              <a:rPr lang="en-US" dirty="0" err="1"/>
              <a:t>Magdan</a:t>
            </a:r>
            <a:r>
              <a:rPr lang="en-US" dirty="0"/>
              <a:t> </a:t>
            </a:r>
            <a:r>
              <a:rPr lang="en-US" dirty="0" err="1"/>
              <a:t>Līk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56003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16491"/>
            <a:ext cx="11887200" cy="2423160"/>
          </a:xfrm>
        </p:spPr>
        <p:txBody>
          <a:bodyPr>
            <a:normAutofit/>
          </a:bodyPr>
          <a:lstStyle/>
          <a:p>
            <a:r>
              <a:rPr lang="ar-KW" dirty="0"/>
              <a:t>لَمَساتَكْ بِتْعَزّينا</a:t>
            </a:r>
            <a:br>
              <a:rPr lang="ar-KW" dirty="0"/>
            </a:br>
            <a:r>
              <a:rPr lang="ar-KW" dirty="0"/>
              <a:t>مَجْدًا مَجْدًا يا فادينا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152400" y="4697289"/>
            <a:ext cx="11887200" cy="2103120"/>
          </a:xfrm>
        </p:spPr>
        <p:txBody>
          <a:bodyPr>
            <a:noAutofit/>
          </a:bodyPr>
          <a:lstStyle/>
          <a:p>
            <a:r>
              <a:rPr lang="en-US" dirty="0"/>
              <a:t>Your touch comforts us</a:t>
            </a:r>
          </a:p>
          <a:p>
            <a:r>
              <a:rPr lang="en-US" dirty="0"/>
              <a:t>Glory to You our Redeemer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1"/>
          </p:nvPr>
        </p:nvSpPr>
        <p:spPr>
          <a:xfrm>
            <a:off x="152400" y="2575029"/>
            <a:ext cx="11887200" cy="2103120"/>
          </a:xfrm>
        </p:spPr>
        <p:txBody>
          <a:bodyPr>
            <a:noAutofit/>
          </a:bodyPr>
          <a:lstStyle/>
          <a:p>
            <a:r>
              <a:rPr lang="en-US" dirty="0" err="1"/>
              <a:t>Lamasātak</a:t>
            </a:r>
            <a:r>
              <a:rPr lang="en-US" dirty="0"/>
              <a:t> </a:t>
            </a:r>
            <a:r>
              <a:rPr lang="en-US" dirty="0" err="1"/>
              <a:t>bit`Azzīnā</a:t>
            </a:r>
            <a:endParaRPr lang="en-US" dirty="0"/>
          </a:p>
          <a:p>
            <a:r>
              <a:rPr lang="en-US" dirty="0" err="1"/>
              <a:t>Magdan</a:t>
            </a:r>
            <a:r>
              <a:rPr lang="en-US" dirty="0"/>
              <a:t> </a:t>
            </a:r>
            <a:r>
              <a:rPr lang="en-US" dirty="0" err="1"/>
              <a:t>Magdan</a:t>
            </a:r>
            <a:r>
              <a:rPr lang="en-US" dirty="0"/>
              <a:t> </a:t>
            </a:r>
            <a:r>
              <a:rPr lang="en-US" dirty="0" err="1"/>
              <a:t>Yā</a:t>
            </a:r>
            <a:r>
              <a:rPr lang="en-US" dirty="0"/>
              <a:t> </a:t>
            </a:r>
            <a:r>
              <a:rPr lang="en-US" dirty="0" err="1"/>
              <a:t>Fādīnā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48632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42EB0C7-73E2-9E58-9CE8-207DAC8322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BD3C91-3764-9DE8-1B6D-0AC8F20921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" y="116491"/>
            <a:ext cx="11887200" cy="2423160"/>
          </a:xfrm>
        </p:spPr>
        <p:txBody>
          <a:bodyPr>
            <a:noAutofit/>
          </a:bodyPr>
          <a:lstStyle/>
          <a:p>
            <a:r>
              <a:rPr lang="ar-KW" dirty="0"/>
              <a:t>شُكرًا على أفراحَكْ لينا شُكرًا ليك</a:t>
            </a:r>
            <a:br>
              <a:rPr lang="en-US" dirty="0"/>
            </a:br>
            <a:r>
              <a:rPr lang="ar-SA" dirty="0"/>
              <a:t>مَجْدًا ليك أيا غالي علينا مَجْدًا ليك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80A7A79-5268-2364-DDD8-DE0CFCF4A15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52400" y="4697289"/>
            <a:ext cx="11887200" cy="2103120"/>
          </a:xfrm>
        </p:spPr>
        <p:txBody>
          <a:bodyPr>
            <a:noAutofit/>
          </a:bodyPr>
          <a:lstStyle/>
          <a:p>
            <a:r>
              <a:rPr lang="en-US" dirty="0"/>
              <a:t>Thank You for the joy You give us</a:t>
            </a:r>
          </a:p>
          <a:p>
            <a:r>
              <a:rPr lang="en-US" dirty="0"/>
              <a:t> Glory to You our precious God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BC71B08-0D7B-671F-B050-27BE611B1426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52400" y="2575029"/>
            <a:ext cx="11887200" cy="2103120"/>
          </a:xfrm>
        </p:spPr>
        <p:txBody>
          <a:bodyPr>
            <a:noAutofit/>
          </a:bodyPr>
          <a:lstStyle/>
          <a:p>
            <a:r>
              <a:rPr lang="en-US" dirty="0" err="1"/>
              <a:t>Shukran</a:t>
            </a:r>
            <a:r>
              <a:rPr lang="en-US" dirty="0"/>
              <a:t> `</a:t>
            </a:r>
            <a:r>
              <a:rPr lang="en-US" dirty="0" err="1"/>
              <a:t>Alā</a:t>
            </a:r>
            <a:r>
              <a:rPr lang="en-US" dirty="0"/>
              <a:t> ‘</a:t>
            </a:r>
            <a:r>
              <a:rPr lang="en-US" dirty="0" err="1"/>
              <a:t>Afrāḥak</a:t>
            </a:r>
            <a:r>
              <a:rPr lang="en-US" dirty="0"/>
              <a:t> </a:t>
            </a:r>
            <a:r>
              <a:rPr lang="en-US" dirty="0" err="1"/>
              <a:t>Līnā</a:t>
            </a:r>
            <a:r>
              <a:rPr lang="en-US" dirty="0"/>
              <a:t> </a:t>
            </a:r>
            <a:r>
              <a:rPr lang="en-US" dirty="0" err="1"/>
              <a:t>Shukran</a:t>
            </a:r>
            <a:r>
              <a:rPr lang="en-US" dirty="0"/>
              <a:t> </a:t>
            </a:r>
            <a:r>
              <a:rPr lang="en-US" dirty="0" err="1"/>
              <a:t>Līk</a:t>
            </a:r>
            <a:endParaRPr lang="en-US" dirty="0"/>
          </a:p>
          <a:p>
            <a:r>
              <a:rPr lang="en-US" dirty="0" err="1"/>
              <a:t>Magdan</a:t>
            </a:r>
            <a:r>
              <a:rPr lang="en-US" dirty="0"/>
              <a:t> </a:t>
            </a:r>
            <a:r>
              <a:rPr lang="en-US" dirty="0" err="1"/>
              <a:t>Līk</a:t>
            </a:r>
            <a:r>
              <a:rPr lang="en-US" dirty="0"/>
              <a:t> ‘</a:t>
            </a:r>
            <a:r>
              <a:rPr lang="en-US" dirty="0" err="1"/>
              <a:t>aYā</a:t>
            </a:r>
            <a:r>
              <a:rPr lang="en-US" dirty="0"/>
              <a:t> </a:t>
            </a:r>
            <a:r>
              <a:rPr lang="en-US" dirty="0" err="1"/>
              <a:t>Ghālī</a:t>
            </a:r>
            <a:r>
              <a:rPr lang="en-US" dirty="0"/>
              <a:t> `</a:t>
            </a:r>
            <a:r>
              <a:rPr lang="en-US" dirty="0" err="1"/>
              <a:t>Lēnā</a:t>
            </a:r>
            <a:r>
              <a:rPr lang="en-US" dirty="0"/>
              <a:t> </a:t>
            </a:r>
            <a:r>
              <a:rPr lang="en-US" dirty="0" err="1"/>
              <a:t>Magdan</a:t>
            </a:r>
            <a:r>
              <a:rPr lang="en-US" dirty="0"/>
              <a:t> </a:t>
            </a:r>
            <a:r>
              <a:rPr lang="en-US" dirty="0" err="1"/>
              <a:t>Līk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32613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3660B8B-D4AF-9508-A055-4861B0FF14F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3B5C17-4BA0-612E-2F14-2A44BE26B3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" y="116491"/>
            <a:ext cx="11887200" cy="2423160"/>
          </a:xfrm>
        </p:spPr>
        <p:txBody>
          <a:bodyPr>
            <a:noAutofit/>
          </a:bodyPr>
          <a:lstStyle/>
          <a:p>
            <a:r>
              <a:rPr lang="ar-KW" dirty="0"/>
              <a:t>مَجْدًا مَجْدًا هللويا</a:t>
            </a:r>
            <a:br>
              <a:rPr lang="en-US" dirty="0"/>
            </a:br>
            <a:r>
              <a:rPr lang="ar-SA" dirty="0"/>
              <a:t>مَجْدًا مَجْدًا هللويا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171128E-E6C2-DC71-0F39-D913D84A1C0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52400" y="4697289"/>
            <a:ext cx="11887200" cy="2103120"/>
          </a:xfrm>
        </p:spPr>
        <p:txBody>
          <a:bodyPr>
            <a:noAutofit/>
          </a:bodyPr>
          <a:lstStyle/>
          <a:p>
            <a:r>
              <a:rPr lang="en-US" dirty="0"/>
              <a:t>Glory to You Hallelujah</a:t>
            </a:r>
          </a:p>
          <a:p>
            <a:r>
              <a:rPr lang="en-US" dirty="0"/>
              <a:t>Glory to You Hallelujah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66BE6ED-28AD-7E36-ECE8-5B746EF75E0D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52400" y="2575029"/>
            <a:ext cx="11887200" cy="2103120"/>
          </a:xfrm>
        </p:spPr>
        <p:txBody>
          <a:bodyPr>
            <a:noAutofit/>
          </a:bodyPr>
          <a:lstStyle/>
          <a:p>
            <a:r>
              <a:rPr lang="en-US" dirty="0" err="1"/>
              <a:t>Magdan</a:t>
            </a:r>
            <a:r>
              <a:rPr lang="en-US" dirty="0"/>
              <a:t> </a:t>
            </a:r>
            <a:r>
              <a:rPr lang="en-US" dirty="0" err="1"/>
              <a:t>Magdan</a:t>
            </a:r>
            <a:r>
              <a:rPr lang="en-US" dirty="0"/>
              <a:t> </a:t>
            </a:r>
            <a:r>
              <a:rPr lang="en-US" dirty="0" err="1"/>
              <a:t>Hallilūyā</a:t>
            </a:r>
            <a:endParaRPr lang="en-US" dirty="0"/>
          </a:p>
          <a:p>
            <a:r>
              <a:rPr lang="en-US" dirty="0" err="1"/>
              <a:t>Magdan</a:t>
            </a:r>
            <a:r>
              <a:rPr lang="en-US" dirty="0"/>
              <a:t> </a:t>
            </a:r>
            <a:r>
              <a:rPr lang="en-US" dirty="0" err="1"/>
              <a:t>Magdan</a:t>
            </a:r>
            <a:r>
              <a:rPr lang="en-US" dirty="0"/>
              <a:t> </a:t>
            </a:r>
            <a:r>
              <a:rPr lang="en-US" dirty="0" err="1"/>
              <a:t>Hallilūyā</a:t>
            </a:r>
            <a:r>
              <a:rPr lang="en-US" dirty="0"/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31850330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CBF207-C30E-6106-97B6-E702958840E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CA796F-0CA6-2D08-B931-B16CC863AF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" y="116491"/>
            <a:ext cx="11887200" cy="2423160"/>
          </a:xfrm>
        </p:spPr>
        <p:txBody>
          <a:bodyPr>
            <a:noAutofit/>
          </a:bodyPr>
          <a:lstStyle/>
          <a:p>
            <a:r>
              <a:rPr lang="ar-KW" dirty="0"/>
              <a:t>مَجْدًا مَجْدًا هللويا</a:t>
            </a:r>
            <a:br>
              <a:rPr lang="en-US" dirty="0"/>
            </a:br>
            <a:r>
              <a:rPr lang="ar-SA" dirty="0"/>
              <a:t>مَجْدًا مَجْدًا هللويا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961ECC8-C362-D18E-0F3E-E916628660F3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52400" y="4697289"/>
            <a:ext cx="11887200" cy="2103120"/>
          </a:xfrm>
        </p:spPr>
        <p:txBody>
          <a:bodyPr>
            <a:noAutofit/>
          </a:bodyPr>
          <a:lstStyle/>
          <a:p>
            <a:r>
              <a:rPr lang="en-US" dirty="0"/>
              <a:t>Glory to You Hallelujah</a:t>
            </a:r>
          </a:p>
          <a:p>
            <a:r>
              <a:rPr lang="en-US" dirty="0"/>
              <a:t>Glory to You Hallelujah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B8D67F2-F961-C2E2-0CDC-394E92D06D0E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52400" y="2575029"/>
            <a:ext cx="11887200" cy="2103120"/>
          </a:xfrm>
        </p:spPr>
        <p:txBody>
          <a:bodyPr>
            <a:noAutofit/>
          </a:bodyPr>
          <a:lstStyle/>
          <a:p>
            <a:r>
              <a:rPr lang="en-US" dirty="0" err="1"/>
              <a:t>Magdan</a:t>
            </a:r>
            <a:r>
              <a:rPr lang="en-US" dirty="0"/>
              <a:t> </a:t>
            </a:r>
            <a:r>
              <a:rPr lang="en-US" dirty="0" err="1"/>
              <a:t>Magdan</a:t>
            </a:r>
            <a:r>
              <a:rPr lang="en-US" dirty="0"/>
              <a:t> </a:t>
            </a:r>
            <a:r>
              <a:rPr lang="en-US" dirty="0" err="1"/>
              <a:t>Hallilūyā</a:t>
            </a:r>
            <a:endParaRPr lang="en-US" dirty="0"/>
          </a:p>
          <a:p>
            <a:r>
              <a:rPr lang="en-US" dirty="0" err="1"/>
              <a:t>Magdan</a:t>
            </a:r>
            <a:r>
              <a:rPr lang="en-US" dirty="0"/>
              <a:t> </a:t>
            </a:r>
            <a:r>
              <a:rPr lang="en-US" dirty="0" err="1"/>
              <a:t>Magdan</a:t>
            </a:r>
            <a:r>
              <a:rPr lang="en-US" dirty="0"/>
              <a:t> </a:t>
            </a:r>
            <a:r>
              <a:rPr lang="en-US" dirty="0" err="1"/>
              <a:t>Hallilūyā</a:t>
            </a:r>
            <a:r>
              <a:rPr lang="en-US" dirty="0"/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41195460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CB3CFE5-FFD4-DEE3-E11C-A582A64ED74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DBC39B-754D-D7EB-EAA0-1172015E39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" y="116491"/>
            <a:ext cx="11887200" cy="2423160"/>
          </a:xfrm>
        </p:spPr>
        <p:txBody>
          <a:bodyPr>
            <a:noAutofit/>
          </a:bodyPr>
          <a:lstStyle/>
          <a:p>
            <a:r>
              <a:rPr lang="ar-KW" dirty="0"/>
              <a:t>تَمِّمْ وَعْدَكْ يا فَادِينَا</a:t>
            </a:r>
            <a:br>
              <a:rPr lang="en-US" dirty="0"/>
            </a:br>
            <a:r>
              <a:rPr lang="ar-KW" dirty="0"/>
              <a:t>إِمْتَى سَحابَكْ هايْجِينَا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A6C2E9D-448A-1E17-95EB-95769221F8E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52400" y="4697289"/>
            <a:ext cx="11887200" cy="2103120"/>
          </a:xfrm>
        </p:spPr>
        <p:txBody>
          <a:bodyPr>
            <a:noAutofit/>
          </a:bodyPr>
          <a:lstStyle/>
          <a:p>
            <a:r>
              <a:rPr lang="en-US" dirty="0"/>
              <a:t>Fulfill Your promise our Redeemer</a:t>
            </a:r>
          </a:p>
          <a:p>
            <a:r>
              <a:rPr lang="en-US" dirty="0"/>
              <a:t>When will You come back for us on the clouds?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60EFA6E-4AF2-68C3-130F-FEC59884E0F9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52400" y="2575029"/>
            <a:ext cx="11887200" cy="2103120"/>
          </a:xfrm>
        </p:spPr>
        <p:txBody>
          <a:bodyPr>
            <a:noAutofit/>
          </a:bodyPr>
          <a:lstStyle/>
          <a:p>
            <a:r>
              <a:rPr lang="en-US" dirty="0" err="1"/>
              <a:t>Tammim</a:t>
            </a:r>
            <a:r>
              <a:rPr lang="en-US" dirty="0"/>
              <a:t> </a:t>
            </a:r>
            <a:r>
              <a:rPr lang="en-US" dirty="0" err="1"/>
              <a:t>Wa`dak</a:t>
            </a:r>
            <a:r>
              <a:rPr lang="en-US" dirty="0"/>
              <a:t> </a:t>
            </a:r>
            <a:r>
              <a:rPr lang="en-US" dirty="0" err="1"/>
              <a:t>Yā</a:t>
            </a:r>
            <a:r>
              <a:rPr lang="en-US" dirty="0"/>
              <a:t> </a:t>
            </a:r>
            <a:r>
              <a:rPr lang="en-US" dirty="0" err="1"/>
              <a:t>Fādīnā</a:t>
            </a:r>
            <a:endParaRPr lang="en-US" dirty="0"/>
          </a:p>
          <a:p>
            <a:r>
              <a:rPr lang="en-US" dirty="0"/>
              <a:t>‘</a:t>
            </a:r>
            <a:r>
              <a:rPr lang="en-US" dirty="0" err="1"/>
              <a:t>Emtā</a:t>
            </a:r>
            <a:r>
              <a:rPr lang="en-US" dirty="0"/>
              <a:t> </a:t>
            </a:r>
            <a:r>
              <a:rPr lang="en-US" dirty="0" err="1"/>
              <a:t>Saḥābak</a:t>
            </a:r>
            <a:r>
              <a:rPr lang="en-US" dirty="0"/>
              <a:t> </a:t>
            </a:r>
            <a:r>
              <a:rPr lang="en-US" dirty="0" err="1"/>
              <a:t>hayGīnā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19890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DE30AC6-5F2C-9E03-00C4-95FCE56CFD6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0CD09A-34F6-FC5D-A072-EA86314629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" y="116491"/>
            <a:ext cx="11887200" cy="2423160"/>
          </a:xfrm>
        </p:spPr>
        <p:txBody>
          <a:bodyPr>
            <a:noAutofit/>
          </a:bodyPr>
          <a:lstStyle/>
          <a:p>
            <a:r>
              <a:rPr lang="ar-KW" dirty="0"/>
              <a:t>تَمِّمْ وَعْدَكْ يا فَادِينَا</a:t>
            </a:r>
            <a:br>
              <a:rPr lang="en-US" dirty="0"/>
            </a:br>
            <a:r>
              <a:rPr lang="ar-KW" dirty="0"/>
              <a:t>إِمْتَى سَحابَكْ هايْجِينَا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D9A9BAD-50BC-DAA9-2E33-6056055AB0F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52400" y="4697289"/>
            <a:ext cx="11887200" cy="2103120"/>
          </a:xfrm>
        </p:spPr>
        <p:txBody>
          <a:bodyPr>
            <a:noAutofit/>
          </a:bodyPr>
          <a:lstStyle/>
          <a:p>
            <a:r>
              <a:rPr lang="en-US" dirty="0"/>
              <a:t>Fulfill Your promise our Redeemer</a:t>
            </a:r>
          </a:p>
          <a:p>
            <a:r>
              <a:rPr lang="en-US" dirty="0"/>
              <a:t>When will You come back to us on the clouds?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ABEE7B1-0186-CBB5-6337-5D6E5C815040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52400" y="2575029"/>
            <a:ext cx="11887200" cy="2103120"/>
          </a:xfrm>
        </p:spPr>
        <p:txBody>
          <a:bodyPr>
            <a:noAutofit/>
          </a:bodyPr>
          <a:lstStyle/>
          <a:p>
            <a:r>
              <a:rPr lang="en-US" dirty="0" err="1"/>
              <a:t>Tammim</a:t>
            </a:r>
            <a:r>
              <a:rPr lang="en-US" dirty="0"/>
              <a:t> </a:t>
            </a:r>
            <a:r>
              <a:rPr lang="en-US" dirty="0" err="1"/>
              <a:t>Wa`dak</a:t>
            </a:r>
            <a:r>
              <a:rPr lang="en-US" dirty="0"/>
              <a:t> </a:t>
            </a:r>
            <a:r>
              <a:rPr lang="en-US" dirty="0" err="1"/>
              <a:t>Yā</a:t>
            </a:r>
            <a:r>
              <a:rPr lang="en-US" dirty="0"/>
              <a:t> </a:t>
            </a:r>
            <a:r>
              <a:rPr lang="en-US" dirty="0" err="1"/>
              <a:t>Fādīnā</a:t>
            </a:r>
            <a:endParaRPr lang="en-US" dirty="0"/>
          </a:p>
          <a:p>
            <a:r>
              <a:rPr lang="en-US" dirty="0"/>
              <a:t>‘</a:t>
            </a:r>
            <a:r>
              <a:rPr lang="en-US" dirty="0" err="1"/>
              <a:t>Emtā</a:t>
            </a:r>
            <a:r>
              <a:rPr lang="en-US" dirty="0"/>
              <a:t> </a:t>
            </a:r>
            <a:r>
              <a:rPr lang="en-US" dirty="0" err="1"/>
              <a:t>Saḥābak</a:t>
            </a:r>
            <a:r>
              <a:rPr lang="en-US" dirty="0"/>
              <a:t> </a:t>
            </a:r>
            <a:r>
              <a:rPr lang="en-US" dirty="0" err="1"/>
              <a:t>hayGīnā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91123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D48CB9E-2F7B-FC4C-B5A6-9752F5A5413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DCF2BB-3AFE-2829-60A5-B1B5EE504E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" y="116491"/>
            <a:ext cx="11887200" cy="2423160"/>
          </a:xfrm>
        </p:spPr>
        <p:txBody>
          <a:bodyPr>
            <a:noAutofit/>
          </a:bodyPr>
          <a:lstStyle/>
          <a:p>
            <a:r>
              <a:rPr lang="ar-LB" dirty="0"/>
              <a:t>التَسْبِيحْ يِبْقَى لُهْ مِعْنَى</a:t>
            </a:r>
            <a:br>
              <a:rPr lang="en-US" dirty="0"/>
            </a:br>
            <a:r>
              <a:rPr lang="ar-LB" dirty="0"/>
              <a:t>لَمَّا هُتَافْنَا يْغَطَّينَا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A35A7B8-3DE1-084C-F33D-9C1C71E8924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52400" y="4697289"/>
            <a:ext cx="11887200" cy="2103120"/>
          </a:xfrm>
        </p:spPr>
        <p:txBody>
          <a:bodyPr>
            <a:noAutofit/>
          </a:bodyPr>
          <a:lstStyle/>
          <a:p>
            <a:r>
              <a:rPr lang="en-US" dirty="0"/>
              <a:t>Then our worship will gain meaning</a:t>
            </a:r>
            <a:endParaRPr lang="ar-LB" dirty="0"/>
          </a:p>
          <a:p>
            <a:r>
              <a:rPr lang="en-US" dirty="0"/>
              <a:t>And our praise will cover the earth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15C771F-49AF-8E9A-BFCD-2FA5CB8DF734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52400" y="2575029"/>
            <a:ext cx="11887200" cy="2103120"/>
          </a:xfrm>
        </p:spPr>
        <p:txBody>
          <a:bodyPr>
            <a:noAutofit/>
          </a:bodyPr>
          <a:lstStyle/>
          <a:p>
            <a:r>
              <a:rPr lang="en-US" dirty="0" err="1"/>
              <a:t>Ttasbīḥ</a:t>
            </a:r>
            <a:r>
              <a:rPr lang="en-US" dirty="0"/>
              <a:t> </a:t>
            </a:r>
            <a:r>
              <a:rPr lang="en-US" dirty="0" err="1"/>
              <a:t>Yeb’ā</a:t>
            </a:r>
            <a:r>
              <a:rPr lang="en-US" dirty="0"/>
              <a:t> </a:t>
            </a:r>
            <a:r>
              <a:rPr lang="en-US" dirty="0" err="1"/>
              <a:t>Lū</a:t>
            </a:r>
            <a:r>
              <a:rPr lang="en-US" dirty="0"/>
              <a:t> </a:t>
            </a:r>
            <a:r>
              <a:rPr lang="en-US" dirty="0" err="1"/>
              <a:t>Me`nā</a:t>
            </a:r>
            <a:endParaRPr lang="en-US" dirty="0"/>
          </a:p>
          <a:p>
            <a:r>
              <a:rPr lang="en-US" dirty="0" err="1"/>
              <a:t>Lammā</a:t>
            </a:r>
            <a:r>
              <a:rPr lang="en-US" dirty="0"/>
              <a:t> </a:t>
            </a:r>
            <a:r>
              <a:rPr lang="en-US" dirty="0" err="1"/>
              <a:t>Hutāfnā</a:t>
            </a:r>
            <a:r>
              <a:rPr lang="en-US" dirty="0"/>
              <a:t> </a:t>
            </a:r>
            <a:r>
              <a:rPr lang="en-US" dirty="0" err="1"/>
              <a:t>Yghaṭṭīnā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3102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421FA2B-1863-6C19-087D-D10C0F6D2A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E74F04-7E56-64E6-4416-9FA26C0730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" y="116491"/>
            <a:ext cx="11887200" cy="2423160"/>
          </a:xfrm>
        </p:spPr>
        <p:txBody>
          <a:bodyPr>
            <a:noAutofit/>
          </a:bodyPr>
          <a:lstStyle/>
          <a:p>
            <a:r>
              <a:rPr lang="ar-KW" dirty="0"/>
              <a:t>شُكرًا على أفراحَكْ لينا شُكرًا ليك</a:t>
            </a:r>
            <a:br>
              <a:rPr lang="en-US" dirty="0"/>
            </a:br>
            <a:r>
              <a:rPr lang="ar-SA" dirty="0"/>
              <a:t>مَجْدًا ليك أيا غالي علينا مَجْدًا ليك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C9187F2-A459-79C0-2EFA-8C97323BEA8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52400" y="4697289"/>
            <a:ext cx="11887200" cy="2103120"/>
          </a:xfrm>
        </p:spPr>
        <p:txBody>
          <a:bodyPr>
            <a:noAutofit/>
          </a:bodyPr>
          <a:lstStyle/>
          <a:p>
            <a:r>
              <a:rPr lang="en-US" dirty="0"/>
              <a:t>Thank You for the joy You give us</a:t>
            </a:r>
          </a:p>
          <a:p>
            <a:r>
              <a:rPr lang="en-US" dirty="0"/>
              <a:t> Glory to You our precious God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4C6B4D1-E784-2F35-8B0F-6AAAF91004AB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52400" y="2575029"/>
            <a:ext cx="11887200" cy="2103120"/>
          </a:xfrm>
        </p:spPr>
        <p:txBody>
          <a:bodyPr>
            <a:noAutofit/>
          </a:bodyPr>
          <a:lstStyle/>
          <a:p>
            <a:r>
              <a:rPr lang="en-US" dirty="0" err="1"/>
              <a:t>Shukran</a:t>
            </a:r>
            <a:r>
              <a:rPr lang="en-US" dirty="0"/>
              <a:t> `</a:t>
            </a:r>
            <a:r>
              <a:rPr lang="en-US" dirty="0" err="1"/>
              <a:t>Alā</a:t>
            </a:r>
            <a:r>
              <a:rPr lang="en-US" dirty="0"/>
              <a:t> ‘</a:t>
            </a:r>
            <a:r>
              <a:rPr lang="en-US" dirty="0" err="1"/>
              <a:t>Afrāḥak</a:t>
            </a:r>
            <a:r>
              <a:rPr lang="en-US" dirty="0"/>
              <a:t> </a:t>
            </a:r>
            <a:r>
              <a:rPr lang="en-US" dirty="0" err="1"/>
              <a:t>Līnā</a:t>
            </a:r>
            <a:r>
              <a:rPr lang="en-US" dirty="0"/>
              <a:t> </a:t>
            </a:r>
            <a:r>
              <a:rPr lang="en-US" dirty="0" err="1"/>
              <a:t>Shukran</a:t>
            </a:r>
            <a:r>
              <a:rPr lang="en-US" dirty="0"/>
              <a:t> </a:t>
            </a:r>
            <a:r>
              <a:rPr lang="en-US" dirty="0" err="1"/>
              <a:t>Līk</a:t>
            </a:r>
            <a:endParaRPr lang="en-US" dirty="0"/>
          </a:p>
          <a:p>
            <a:r>
              <a:rPr lang="en-US" dirty="0" err="1"/>
              <a:t>Magdan</a:t>
            </a:r>
            <a:r>
              <a:rPr lang="en-US" dirty="0"/>
              <a:t> </a:t>
            </a:r>
            <a:r>
              <a:rPr lang="en-US" dirty="0" err="1"/>
              <a:t>Līk</a:t>
            </a:r>
            <a:r>
              <a:rPr lang="en-US" dirty="0"/>
              <a:t> ‘</a:t>
            </a:r>
            <a:r>
              <a:rPr lang="en-US" dirty="0" err="1"/>
              <a:t>aYā</a:t>
            </a:r>
            <a:r>
              <a:rPr lang="en-US" dirty="0"/>
              <a:t> </a:t>
            </a:r>
            <a:r>
              <a:rPr lang="en-US" dirty="0" err="1"/>
              <a:t>Ghālī</a:t>
            </a:r>
            <a:r>
              <a:rPr lang="en-US" dirty="0"/>
              <a:t> `</a:t>
            </a:r>
            <a:r>
              <a:rPr lang="en-US" dirty="0" err="1"/>
              <a:t>Lēnā</a:t>
            </a:r>
            <a:r>
              <a:rPr lang="en-US" dirty="0"/>
              <a:t> </a:t>
            </a:r>
            <a:r>
              <a:rPr lang="en-US" dirty="0" err="1"/>
              <a:t>Magdan</a:t>
            </a:r>
            <a:r>
              <a:rPr lang="en-US" dirty="0"/>
              <a:t> </a:t>
            </a:r>
            <a:r>
              <a:rPr lang="en-US" dirty="0" err="1"/>
              <a:t>Līk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67140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06856C6-094E-2CCF-9B7C-2F57CCF810A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A634E0-6367-E180-EB86-D22147AF17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" y="116491"/>
            <a:ext cx="11887200" cy="2423160"/>
          </a:xfrm>
        </p:spPr>
        <p:txBody>
          <a:bodyPr>
            <a:noAutofit/>
          </a:bodyPr>
          <a:lstStyle/>
          <a:p>
            <a:r>
              <a:rPr lang="ar-KW" dirty="0"/>
              <a:t>شُكرًا على أفراحَكْ لينا شُكرًا ليك</a:t>
            </a:r>
            <a:br>
              <a:rPr lang="en-US" dirty="0"/>
            </a:br>
            <a:r>
              <a:rPr lang="ar-SA" dirty="0"/>
              <a:t>مَجْدًا ليك أيا غالي علينا مَجْدًا ليك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CD538FE-684A-9613-8DA3-34D9075CB19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52400" y="4697289"/>
            <a:ext cx="11887200" cy="2103120"/>
          </a:xfrm>
        </p:spPr>
        <p:txBody>
          <a:bodyPr>
            <a:noAutofit/>
          </a:bodyPr>
          <a:lstStyle/>
          <a:p>
            <a:r>
              <a:rPr lang="en-US" dirty="0"/>
              <a:t>Thank You for the joy You give us</a:t>
            </a:r>
          </a:p>
          <a:p>
            <a:r>
              <a:rPr lang="en-US" dirty="0"/>
              <a:t> Glory to You our precious God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0560FE5-43F4-4EBA-B74C-1CCE8AC3EB99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52400" y="2575029"/>
            <a:ext cx="11887200" cy="2103120"/>
          </a:xfrm>
        </p:spPr>
        <p:txBody>
          <a:bodyPr>
            <a:noAutofit/>
          </a:bodyPr>
          <a:lstStyle/>
          <a:p>
            <a:r>
              <a:rPr lang="en-US" dirty="0" err="1"/>
              <a:t>Shukran</a:t>
            </a:r>
            <a:r>
              <a:rPr lang="en-US" dirty="0"/>
              <a:t> `</a:t>
            </a:r>
            <a:r>
              <a:rPr lang="en-US" dirty="0" err="1"/>
              <a:t>Alā</a:t>
            </a:r>
            <a:r>
              <a:rPr lang="en-US" dirty="0"/>
              <a:t> ‘</a:t>
            </a:r>
            <a:r>
              <a:rPr lang="en-US" dirty="0" err="1"/>
              <a:t>Afrāḥak</a:t>
            </a:r>
            <a:r>
              <a:rPr lang="en-US" dirty="0"/>
              <a:t> </a:t>
            </a:r>
            <a:r>
              <a:rPr lang="en-US" dirty="0" err="1"/>
              <a:t>Līnā</a:t>
            </a:r>
            <a:r>
              <a:rPr lang="en-US" dirty="0"/>
              <a:t> </a:t>
            </a:r>
            <a:r>
              <a:rPr lang="en-US" dirty="0" err="1"/>
              <a:t>Shukran</a:t>
            </a:r>
            <a:r>
              <a:rPr lang="en-US" dirty="0"/>
              <a:t> </a:t>
            </a:r>
            <a:r>
              <a:rPr lang="en-US" dirty="0" err="1"/>
              <a:t>Līk</a:t>
            </a:r>
            <a:endParaRPr lang="en-US" dirty="0"/>
          </a:p>
          <a:p>
            <a:r>
              <a:rPr lang="en-US" dirty="0" err="1"/>
              <a:t>Magdan</a:t>
            </a:r>
            <a:r>
              <a:rPr lang="en-US" dirty="0"/>
              <a:t> </a:t>
            </a:r>
            <a:r>
              <a:rPr lang="en-US" dirty="0" err="1"/>
              <a:t>Līk</a:t>
            </a:r>
            <a:r>
              <a:rPr lang="en-US" dirty="0"/>
              <a:t> ‘</a:t>
            </a:r>
            <a:r>
              <a:rPr lang="en-US" dirty="0" err="1"/>
              <a:t>aYā</a:t>
            </a:r>
            <a:r>
              <a:rPr lang="en-US" dirty="0"/>
              <a:t> </a:t>
            </a:r>
            <a:r>
              <a:rPr lang="en-US" dirty="0" err="1"/>
              <a:t>Ghālī</a:t>
            </a:r>
            <a:r>
              <a:rPr lang="en-US" dirty="0"/>
              <a:t> `</a:t>
            </a:r>
            <a:r>
              <a:rPr lang="en-US" dirty="0" err="1"/>
              <a:t>Lēnā</a:t>
            </a:r>
            <a:r>
              <a:rPr lang="en-US" dirty="0"/>
              <a:t> </a:t>
            </a:r>
            <a:r>
              <a:rPr lang="en-US" dirty="0" err="1"/>
              <a:t>Magdan</a:t>
            </a:r>
            <a:r>
              <a:rPr lang="en-US" dirty="0"/>
              <a:t> </a:t>
            </a:r>
            <a:r>
              <a:rPr lang="en-US" dirty="0" err="1"/>
              <a:t>Līk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13556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D651900-6128-EC20-D194-3C1BA48DAF3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882C5E-E8FF-FF69-C0B6-4ABA177192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" y="116491"/>
            <a:ext cx="11887200" cy="2423160"/>
          </a:xfrm>
        </p:spPr>
        <p:txBody>
          <a:bodyPr>
            <a:noAutofit/>
          </a:bodyPr>
          <a:lstStyle/>
          <a:p>
            <a:r>
              <a:rPr lang="ar-KW" dirty="0"/>
              <a:t>مَجْدًا مَجْدًا هللويا</a:t>
            </a:r>
            <a:br>
              <a:rPr lang="en-US" dirty="0"/>
            </a:br>
            <a:r>
              <a:rPr lang="ar-SA" dirty="0"/>
              <a:t>مَجْدًا مَجْدًا هللويا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625B093-3A05-4E4C-36BD-F3643792793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52400" y="4697289"/>
            <a:ext cx="11887200" cy="2103120"/>
          </a:xfrm>
        </p:spPr>
        <p:txBody>
          <a:bodyPr>
            <a:noAutofit/>
          </a:bodyPr>
          <a:lstStyle/>
          <a:p>
            <a:r>
              <a:rPr lang="en-US" dirty="0"/>
              <a:t>Glory to You Hallelujah</a:t>
            </a:r>
          </a:p>
          <a:p>
            <a:r>
              <a:rPr lang="en-US" dirty="0"/>
              <a:t>Glory to You Hallelujah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A3C1443-1181-6CD0-1CA5-C3FF111A7028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52400" y="2575029"/>
            <a:ext cx="11887200" cy="2103120"/>
          </a:xfrm>
        </p:spPr>
        <p:txBody>
          <a:bodyPr>
            <a:noAutofit/>
          </a:bodyPr>
          <a:lstStyle/>
          <a:p>
            <a:r>
              <a:rPr lang="en-US" dirty="0" err="1"/>
              <a:t>Magdan</a:t>
            </a:r>
            <a:r>
              <a:rPr lang="en-US" dirty="0"/>
              <a:t> </a:t>
            </a:r>
            <a:r>
              <a:rPr lang="en-US" dirty="0" err="1"/>
              <a:t>Magdan</a:t>
            </a:r>
            <a:r>
              <a:rPr lang="en-US" dirty="0"/>
              <a:t> </a:t>
            </a:r>
            <a:r>
              <a:rPr lang="en-US" dirty="0" err="1"/>
              <a:t>Hallilūyā</a:t>
            </a:r>
            <a:endParaRPr lang="en-US" dirty="0"/>
          </a:p>
          <a:p>
            <a:r>
              <a:rPr lang="en-US" dirty="0" err="1"/>
              <a:t>Magdan</a:t>
            </a:r>
            <a:r>
              <a:rPr lang="en-US" dirty="0"/>
              <a:t> </a:t>
            </a:r>
            <a:r>
              <a:rPr lang="en-US" dirty="0" err="1"/>
              <a:t>Magdan</a:t>
            </a:r>
            <a:r>
              <a:rPr lang="en-US" dirty="0"/>
              <a:t> </a:t>
            </a:r>
            <a:r>
              <a:rPr lang="en-US" dirty="0" err="1"/>
              <a:t>Hallilūyā</a:t>
            </a:r>
            <a:r>
              <a:rPr lang="en-US" dirty="0"/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32493672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FFC26EB-7339-8328-EF2E-6B5F07A2D5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7A0EB3-35FE-6D42-FC18-9422B67090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" y="116491"/>
            <a:ext cx="11887200" cy="2423160"/>
          </a:xfrm>
        </p:spPr>
        <p:txBody>
          <a:bodyPr>
            <a:noAutofit/>
          </a:bodyPr>
          <a:lstStyle/>
          <a:p>
            <a:r>
              <a:rPr lang="ar-KW" dirty="0"/>
              <a:t>مَجْدًا مَجْدًا هللويا</a:t>
            </a:r>
            <a:br>
              <a:rPr lang="en-US" dirty="0"/>
            </a:br>
            <a:r>
              <a:rPr lang="ar-SA" dirty="0"/>
              <a:t>مَجْدًا مَجْدًا هللويا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DFC0CA3-E598-8CF9-3A9C-4997385D89D3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52400" y="4697289"/>
            <a:ext cx="11887200" cy="2103120"/>
          </a:xfrm>
        </p:spPr>
        <p:txBody>
          <a:bodyPr>
            <a:noAutofit/>
          </a:bodyPr>
          <a:lstStyle/>
          <a:p>
            <a:r>
              <a:rPr lang="en-US" dirty="0"/>
              <a:t>Glory to You Hallelujah</a:t>
            </a:r>
          </a:p>
          <a:p>
            <a:r>
              <a:rPr lang="en-US" dirty="0"/>
              <a:t>Glory to You Hallelujah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81F4ED0-FAD9-FB02-5002-3507045DB901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52400" y="2575029"/>
            <a:ext cx="11887200" cy="2103120"/>
          </a:xfrm>
        </p:spPr>
        <p:txBody>
          <a:bodyPr>
            <a:noAutofit/>
          </a:bodyPr>
          <a:lstStyle/>
          <a:p>
            <a:r>
              <a:rPr lang="en-US" dirty="0" err="1"/>
              <a:t>Magdan</a:t>
            </a:r>
            <a:r>
              <a:rPr lang="en-US" dirty="0"/>
              <a:t> </a:t>
            </a:r>
            <a:r>
              <a:rPr lang="en-US" dirty="0" err="1"/>
              <a:t>Magdan</a:t>
            </a:r>
            <a:r>
              <a:rPr lang="en-US" dirty="0"/>
              <a:t> </a:t>
            </a:r>
            <a:r>
              <a:rPr lang="en-US" dirty="0" err="1"/>
              <a:t>Hallilūyā</a:t>
            </a:r>
            <a:endParaRPr lang="en-US" dirty="0"/>
          </a:p>
          <a:p>
            <a:r>
              <a:rPr lang="en-US" dirty="0" err="1"/>
              <a:t>Magdan</a:t>
            </a:r>
            <a:r>
              <a:rPr lang="en-US" dirty="0"/>
              <a:t> </a:t>
            </a:r>
            <a:r>
              <a:rPr lang="en-US" dirty="0" err="1"/>
              <a:t>Magdan</a:t>
            </a:r>
            <a:r>
              <a:rPr lang="en-US" dirty="0"/>
              <a:t> </a:t>
            </a:r>
            <a:r>
              <a:rPr lang="en-US" dirty="0" err="1"/>
              <a:t>Hallilūyā</a:t>
            </a:r>
            <a:r>
              <a:rPr lang="en-US" dirty="0"/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27440997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08D5709-6526-12CF-DB4B-E5143FEA51B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1EF3A0-8C79-6142-D1E5-0F9321B1D2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" y="116491"/>
            <a:ext cx="11887200" cy="2423160"/>
          </a:xfrm>
        </p:spPr>
        <p:txBody>
          <a:bodyPr>
            <a:normAutofit/>
          </a:bodyPr>
          <a:lstStyle/>
          <a:p>
            <a:r>
              <a:rPr lang="ar-KW" dirty="0"/>
              <a:t>لَمَساتَكْ بِتْعَزّينا</a:t>
            </a:r>
            <a:br>
              <a:rPr lang="ar-KW" dirty="0"/>
            </a:br>
            <a:r>
              <a:rPr lang="ar-KW" dirty="0"/>
              <a:t>مَجْدًا مَجْدًا يا فادينا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E36D104-81CD-7D1F-773E-791F6CB1059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52400" y="4697289"/>
            <a:ext cx="11887200" cy="2103120"/>
          </a:xfrm>
        </p:spPr>
        <p:txBody>
          <a:bodyPr>
            <a:noAutofit/>
          </a:bodyPr>
          <a:lstStyle/>
          <a:p>
            <a:r>
              <a:rPr lang="en-US" dirty="0"/>
              <a:t>Your </a:t>
            </a:r>
            <a:r>
              <a:rPr lang="en-US"/>
              <a:t>touch comforts </a:t>
            </a:r>
            <a:r>
              <a:rPr lang="en-US" dirty="0"/>
              <a:t>us</a:t>
            </a:r>
          </a:p>
          <a:p>
            <a:r>
              <a:rPr lang="en-US" dirty="0"/>
              <a:t>Glory to You our Redeemer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EB0DBE8-7DF3-6D2C-6273-5D41F74906CB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52400" y="2575029"/>
            <a:ext cx="11887200" cy="2103120"/>
          </a:xfrm>
        </p:spPr>
        <p:txBody>
          <a:bodyPr>
            <a:noAutofit/>
          </a:bodyPr>
          <a:lstStyle/>
          <a:p>
            <a:r>
              <a:rPr lang="en-US" dirty="0" err="1"/>
              <a:t>Lamasātak</a:t>
            </a:r>
            <a:r>
              <a:rPr lang="en-US" dirty="0"/>
              <a:t> </a:t>
            </a:r>
            <a:r>
              <a:rPr lang="en-US" dirty="0" err="1"/>
              <a:t>bit`Azzīnā</a:t>
            </a:r>
            <a:endParaRPr lang="en-US" dirty="0"/>
          </a:p>
          <a:p>
            <a:r>
              <a:rPr lang="en-US" dirty="0" err="1"/>
              <a:t>Magdan</a:t>
            </a:r>
            <a:r>
              <a:rPr lang="en-US" dirty="0"/>
              <a:t> </a:t>
            </a:r>
            <a:r>
              <a:rPr lang="en-US" dirty="0" err="1"/>
              <a:t>Magdan</a:t>
            </a:r>
            <a:r>
              <a:rPr lang="en-US" dirty="0"/>
              <a:t> </a:t>
            </a:r>
            <a:r>
              <a:rPr lang="en-US" dirty="0" err="1"/>
              <a:t>Yā</a:t>
            </a:r>
            <a:r>
              <a:rPr lang="en-US" dirty="0"/>
              <a:t> </a:t>
            </a:r>
            <a:r>
              <a:rPr lang="en-US" dirty="0" err="1"/>
              <a:t>Fādīnā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72189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076219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5EEC2A8-FE94-7F0F-3D5C-77D7407EAE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4B365C-FF7C-F51A-A90D-BEE9BA9768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" y="116491"/>
            <a:ext cx="11887200" cy="2423160"/>
          </a:xfrm>
        </p:spPr>
        <p:txBody>
          <a:bodyPr>
            <a:normAutofit/>
          </a:bodyPr>
          <a:lstStyle/>
          <a:p>
            <a:r>
              <a:rPr lang="ar-KW" dirty="0"/>
              <a:t>وَوجودَكْ هِنا جَمَّعْنا</a:t>
            </a:r>
            <a:br>
              <a:rPr lang="en-US" dirty="0"/>
            </a:br>
            <a:r>
              <a:rPr lang="ar-LB" dirty="0"/>
              <a:t>إنتَ فَرَحْنا وأمانينا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099404F-079F-FB56-DE67-A324742168E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52400" y="4697289"/>
            <a:ext cx="11887200" cy="2103120"/>
          </a:xfrm>
        </p:spPr>
        <p:txBody>
          <a:bodyPr>
            <a:noAutofit/>
          </a:bodyPr>
          <a:lstStyle/>
          <a:p>
            <a:r>
              <a:rPr lang="en-US" dirty="0"/>
              <a:t>We gather in Your name</a:t>
            </a:r>
          </a:p>
          <a:p>
            <a:r>
              <a:rPr lang="en-US" dirty="0"/>
              <a:t>You are our joy and our hope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6B84C15-B80F-D2B2-BC04-23FAD2841243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52400" y="2575029"/>
            <a:ext cx="11887200" cy="2103120"/>
          </a:xfrm>
        </p:spPr>
        <p:txBody>
          <a:bodyPr>
            <a:noAutofit/>
          </a:bodyPr>
          <a:lstStyle/>
          <a:p>
            <a:r>
              <a:rPr lang="en-US" dirty="0" err="1"/>
              <a:t>wiWgūdak</a:t>
            </a:r>
            <a:r>
              <a:rPr lang="en-US" dirty="0"/>
              <a:t> </a:t>
            </a:r>
            <a:r>
              <a:rPr lang="en-US" dirty="0" err="1"/>
              <a:t>Hinā</a:t>
            </a:r>
            <a:r>
              <a:rPr lang="en-US" dirty="0"/>
              <a:t> </a:t>
            </a:r>
            <a:r>
              <a:rPr lang="en-US" dirty="0" err="1"/>
              <a:t>Gamma`nā</a:t>
            </a:r>
            <a:endParaRPr lang="en-US" dirty="0"/>
          </a:p>
          <a:p>
            <a:r>
              <a:rPr lang="en-US" dirty="0"/>
              <a:t>‘</a:t>
            </a:r>
            <a:r>
              <a:rPr lang="en-US" dirty="0" err="1"/>
              <a:t>Enta</a:t>
            </a:r>
            <a:r>
              <a:rPr lang="en-US" dirty="0"/>
              <a:t> </a:t>
            </a:r>
            <a:r>
              <a:rPr lang="en-US" dirty="0" err="1"/>
              <a:t>Faraḥnā</a:t>
            </a:r>
            <a:r>
              <a:rPr lang="en-US" dirty="0"/>
              <a:t> </a:t>
            </a:r>
            <a:r>
              <a:rPr lang="en-US" dirty="0" err="1"/>
              <a:t>w’Amānīnā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21559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0DA0ABE-782F-3BAA-3337-BD2179A4DB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6EE50A-C275-75E2-001F-C69B20C0FB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" y="116491"/>
            <a:ext cx="11887200" cy="2423160"/>
          </a:xfrm>
        </p:spPr>
        <p:txBody>
          <a:bodyPr>
            <a:noAutofit/>
          </a:bodyPr>
          <a:lstStyle/>
          <a:p>
            <a:r>
              <a:rPr lang="ar-KW" dirty="0"/>
              <a:t>شُكرًا على أفراحَكْ لينا شُكرًا ليك</a:t>
            </a:r>
            <a:br>
              <a:rPr lang="en-US" dirty="0"/>
            </a:br>
            <a:r>
              <a:rPr lang="ar-SA" dirty="0"/>
              <a:t>مَجْدًا ليك أيا غالي علينا مَجْدًا ليك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D4B7A30-A0B6-77CD-FF86-3E3F747529D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52400" y="4697289"/>
            <a:ext cx="11887200" cy="2103120"/>
          </a:xfrm>
        </p:spPr>
        <p:txBody>
          <a:bodyPr>
            <a:noAutofit/>
          </a:bodyPr>
          <a:lstStyle/>
          <a:p>
            <a:r>
              <a:rPr lang="en-US" dirty="0"/>
              <a:t>Thank You for the joy You give us</a:t>
            </a:r>
          </a:p>
          <a:p>
            <a:r>
              <a:rPr lang="en-US" dirty="0"/>
              <a:t> Glory to You our precious God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6FDA156-646E-88E9-68EA-C3A878EF0D8D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52400" y="2575029"/>
            <a:ext cx="11887200" cy="2103120"/>
          </a:xfrm>
        </p:spPr>
        <p:txBody>
          <a:bodyPr>
            <a:noAutofit/>
          </a:bodyPr>
          <a:lstStyle/>
          <a:p>
            <a:r>
              <a:rPr lang="en-US" dirty="0" err="1"/>
              <a:t>Shukran</a:t>
            </a:r>
            <a:r>
              <a:rPr lang="en-US" dirty="0"/>
              <a:t> `</a:t>
            </a:r>
            <a:r>
              <a:rPr lang="en-US" dirty="0" err="1"/>
              <a:t>Alā</a:t>
            </a:r>
            <a:r>
              <a:rPr lang="en-US" dirty="0"/>
              <a:t> ‘</a:t>
            </a:r>
            <a:r>
              <a:rPr lang="en-US" dirty="0" err="1"/>
              <a:t>Afrāḥak</a:t>
            </a:r>
            <a:r>
              <a:rPr lang="en-US" dirty="0"/>
              <a:t> </a:t>
            </a:r>
            <a:r>
              <a:rPr lang="en-US" dirty="0" err="1"/>
              <a:t>Līnā</a:t>
            </a:r>
            <a:r>
              <a:rPr lang="en-US" dirty="0"/>
              <a:t> </a:t>
            </a:r>
            <a:r>
              <a:rPr lang="en-US" dirty="0" err="1"/>
              <a:t>Shukran</a:t>
            </a:r>
            <a:r>
              <a:rPr lang="en-US" dirty="0"/>
              <a:t> </a:t>
            </a:r>
            <a:r>
              <a:rPr lang="en-US" dirty="0" err="1"/>
              <a:t>Līk</a:t>
            </a:r>
            <a:endParaRPr lang="en-US" dirty="0"/>
          </a:p>
          <a:p>
            <a:r>
              <a:rPr lang="en-US" dirty="0" err="1"/>
              <a:t>Magdan</a:t>
            </a:r>
            <a:r>
              <a:rPr lang="en-US" dirty="0"/>
              <a:t> </a:t>
            </a:r>
            <a:r>
              <a:rPr lang="en-US" dirty="0" err="1"/>
              <a:t>Līk</a:t>
            </a:r>
            <a:r>
              <a:rPr lang="en-US" dirty="0"/>
              <a:t> ‘</a:t>
            </a:r>
            <a:r>
              <a:rPr lang="en-US" dirty="0" err="1"/>
              <a:t>aYā</a:t>
            </a:r>
            <a:r>
              <a:rPr lang="en-US" dirty="0"/>
              <a:t> </a:t>
            </a:r>
            <a:r>
              <a:rPr lang="en-US" dirty="0" err="1"/>
              <a:t>Ghālī</a:t>
            </a:r>
            <a:r>
              <a:rPr lang="en-US" dirty="0"/>
              <a:t> `</a:t>
            </a:r>
            <a:r>
              <a:rPr lang="en-US" dirty="0" err="1"/>
              <a:t>Lēnā</a:t>
            </a:r>
            <a:r>
              <a:rPr lang="en-US" dirty="0"/>
              <a:t> </a:t>
            </a:r>
            <a:r>
              <a:rPr lang="en-US" dirty="0" err="1"/>
              <a:t>Magdan</a:t>
            </a:r>
            <a:r>
              <a:rPr lang="en-US" dirty="0"/>
              <a:t> </a:t>
            </a:r>
            <a:r>
              <a:rPr lang="en-US" dirty="0" err="1"/>
              <a:t>Līk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17687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943225D-ABA2-B64A-97AA-A608E6C5B38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C13B86-9E5C-638B-BBA5-9B9D127B00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" y="116491"/>
            <a:ext cx="11887200" cy="2423160"/>
          </a:xfrm>
        </p:spPr>
        <p:txBody>
          <a:bodyPr>
            <a:noAutofit/>
          </a:bodyPr>
          <a:lstStyle/>
          <a:p>
            <a:r>
              <a:rPr lang="ar-KW" dirty="0"/>
              <a:t>شُكرًا على أفراحَكْ لينا شُكرًا ليك</a:t>
            </a:r>
            <a:br>
              <a:rPr lang="en-US" dirty="0"/>
            </a:br>
            <a:r>
              <a:rPr lang="ar-SA" dirty="0"/>
              <a:t>مَجْدًا ليك أيا غالي علينا مَجْدًا ليك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A99DF7D-2492-9680-7058-9E0F36363E2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52400" y="4697289"/>
            <a:ext cx="11887200" cy="2103120"/>
          </a:xfrm>
        </p:spPr>
        <p:txBody>
          <a:bodyPr>
            <a:noAutofit/>
          </a:bodyPr>
          <a:lstStyle/>
          <a:p>
            <a:r>
              <a:rPr lang="en-US" dirty="0"/>
              <a:t>Thank You for the joy You give us</a:t>
            </a:r>
          </a:p>
          <a:p>
            <a:r>
              <a:rPr lang="en-US" dirty="0"/>
              <a:t> Glory to You our precious God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02B65A5-DE51-40CC-86D0-7D10022C2A78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52400" y="2575029"/>
            <a:ext cx="11887200" cy="2103120"/>
          </a:xfrm>
        </p:spPr>
        <p:txBody>
          <a:bodyPr>
            <a:noAutofit/>
          </a:bodyPr>
          <a:lstStyle/>
          <a:p>
            <a:r>
              <a:rPr lang="en-US" dirty="0" err="1"/>
              <a:t>Shukran</a:t>
            </a:r>
            <a:r>
              <a:rPr lang="en-US" dirty="0"/>
              <a:t> `</a:t>
            </a:r>
            <a:r>
              <a:rPr lang="en-US" dirty="0" err="1"/>
              <a:t>Alā</a:t>
            </a:r>
            <a:r>
              <a:rPr lang="en-US" dirty="0"/>
              <a:t> ‘</a:t>
            </a:r>
            <a:r>
              <a:rPr lang="en-US" dirty="0" err="1"/>
              <a:t>Afrāḥak</a:t>
            </a:r>
            <a:r>
              <a:rPr lang="en-US" dirty="0"/>
              <a:t> </a:t>
            </a:r>
            <a:r>
              <a:rPr lang="en-US" dirty="0" err="1"/>
              <a:t>Līnā</a:t>
            </a:r>
            <a:r>
              <a:rPr lang="en-US" dirty="0"/>
              <a:t> </a:t>
            </a:r>
            <a:r>
              <a:rPr lang="en-US" dirty="0" err="1"/>
              <a:t>Shukran</a:t>
            </a:r>
            <a:r>
              <a:rPr lang="en-US" dirty="0"/>
              <a:t> </a:t>
            </a:r>
            <a:r>
              <a:rPr lang="en-US" dirty="0" err="1"/>
              <a:t>Līk</a:t>
            </a:r>
            <a:endParaRPr lang="en-US" dirty="0"/>
          </a:p>
          <a:p>
            <a:r>
              <a:rPr lang="en-US" dirty="0" err="1"/>
              <a:t>Magdan</a:t>
            </a:r>
            <a:r>
              <a:rPr lang="en-US" dirty="0"/>
              <a:t> </a:t>
            </a:r>
            <a:r>
              <a:rPr lang="en-US" dirty="0" err="1"/>
              <a:t>Līk</a:t>
            </a:r>
            <a:r>
              <a:rPr lang="en-US" dirty="0"/>
              <a:t> ‘</a:t>
            </a:r>
            <a:r>
              <a:rPr lang="en-US" dirty="0" err="1"/>
              <a:t>aYā</a:t>
            </a:r>
            <a:r>
              <a:rPr lang="en-US" dirty="0"/>
              <a:t> </a:t>
            </a:r>
            <a:r>
              <a:rPr lang="en-US" dirty="0" err="1"/>
              <a:t>Ghālī</a:t>
            </a:r>
            <a:r>
              <a:rPr lang="en-US" dirty="0"/>
              <a:t> `</a:t>
            </a:r>
            <a:r>
              <a:rPr lang="en-US" dirty="0" err="1"/>
              <a:t>Lēnā</a:t>
            </a:r>
            <a:r>
              <a:rPr lang="en-US" dirty="0"/>
              <a:t> </a:t>
            </a:r>
            <a:r>
              <a:rPr lang="en-US" dirty="0" err="1"/>
              <a:t>Magdan</a:t>
            </a:r>
            <a:r>
              <a:rPr lang="en-US" dirty="0"/>
              <a:t> </a:t>
            </a:r>
            <a:r>
              <a:rPr lang="en-US" dirty="0" err="1"/>
              <a:t>Līk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19285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3D89410-8EE8-1F66-53DE-956F16A348F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5AE24C-5392-C711-80A5-6259FEE4ED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" y="116491"/>
            <a:ext cx="11887200" cy="2423160"/>
          </a:xfrm>
        </p:spPr>
        <p:txBody>
          <a:bodyPr>
            <a:noAutofit/>
          </a:bodyPr>
          <a:lstStyle/>
          <a:p>
            <a:r>
              <a:rPr lang="ar-KW" dirty="0"/>
              <a:t>مَجْدًا مَجْدًا هللويا</a:t>
            </a:r>
            <a:br>
              <a:rPr lang="en-US" dirty="0"/>
            </a:br>
            <a:r>
              <a:rPr lang="ar-SA" dirty="0"/>
              <a:t>مَجْدًا مَجْدًا هللويا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62209A9-703B-FFFE-826D-45352296C80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52400" y="4697289"/>
            <a:ext cx="11887200" cy="2103120"/>
          </a:xfrm>
        </p:spPr>
        <p:txBody>
          <a:bodyPr>
            <a:noAutofit/>
          </a:bodyPr>
          <a:lstStyle/>
          <a:p>
            <a:r>
              <a:rPr lang="en-US" dirty="0"/>
              <a:t>Glory to You Hallelujah</a:t>
            </a:r>
          </a:p>
          <a:p>
            <a:r>
              <a:rPr lang="en-US" dirty="0"/>
              <a:t>Glory to You Hallelujah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3C696C6-8863-0E53-C4C4-4CDC4FBFDF11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52400" y="2575029"/>
            <a:ext cx="11887200" cy="2103120"/>
          </a:xfrm>
        </p:spPr>
        <p:txBody>
          <a:bodyPr>
            <a:noAutofit/>
          </a:bodyPr>
          <a:lstStyle/>
          <a:p>
            <a:r>
              <a:rPr lang="en-US" dirty="0" err="1"/>
              <a:t>Magdan</a:t>
            </a:r>
            <a:r>
              <a:rPr lang="en-US" dirty="0"/>
              <a:t> </a:t>
            </a:r>
            <a:r>
              <a:rPr lang="en-US" dirty="0" err="1"/>
              <a:t>Magdan</a:t>
            </a:r>
            <a:r>
              <a:rPr lang="en-US" dirty="0"/>
              <a:t> </a:t>
            </a:r>
            <a:r>
              <a:rPr lang="en-US" dirty="0" err="1"/>
              <a:t>Hallilūyā</a:t>
            </a:r>
            <a:endParaRPr lang="en-US" dirty="0"/>
          </a:p>
          <a:p>
            <a:r>
              <a:rPr lang="en-US" dirty="0" err="1"/>
              <a:t>Magdan</a:t>
            </a:r>
            <a:r>
              <a:rPr lang="en-US" dirty="0"/>
              <a:t> </a:t>
            </a:r>
            <a:r>
              <a:rPr lang="en-US" dirty="0" err="1"/>
              <a:t>Magdan</a:t>
            </a:r>
            <a:r>
              <a:rPr lang="en-US" dirty="0"/>
              <a:t> </a:t>
            </a:r>
            <a:r>
              <a:rPr lang="en-US" dirty="0" err="1"/>
              <a:t>Hallilūyā</a:t>
            </a:r>
            <a:r>
              <a:rPr lang="en-US" dirty="0"/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14914919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ACBF890-5548-4F5C-BB39-3F887C10FE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721978-8F4D-56B9-593A-75B7B93737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" y="116491"/>
            <a:ext cx="11887200" cy="2423160"/>
          </a:xfrm>
        </p:spPr>
        <p:txBody>
          <a:bodyPr>
            <a:noAutofit/>
          </a:bodyPr>
          <a:lstStyle/>
          <a:p>
            <a:r>
              <a:rPr lang="ar-KW" dirty="0"/>
              <a:t>مَجْدًا مَجْدًا هللويا</a:t>
            </a:r>
            <a:br>
              <a:rPr lang="en-US" dirty="0"/>
            </a:br>
            <a:r>
              <a:rPr lang="ar-SA" dirty="0"/>
              <a:t>مَجْدًا مَجْدًا هللويا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A4F1C7D-B17E-5521-5BF4-4049E999DE6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52400" y="4697289"/>
            <a:ext cx="11887200" cy="2103120"/>
          </a:xfrm>
        </p:spPr>
        <p:txBody>
          <a:bodyPr>
            <a:noAutofit/>
          </a:bodyPr>
          <a:lstStyle/>
          <a:p>
            <a:r>
              <a:rPr lang="en-US" dirty="0"/>
              <a:t>Glory to You Hallelujah</a:t>
            </a:r>
          </a:p>
          <a:p>
            <a:r>
              <a:rPr lang="en-US" dirty="0"/>
              <a:t>Glory to You Hallelujah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8C37B19-5907-83B2-9C06-C67CC3AE4A76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52400" y="2575029"/>
            <a:ext cx="11887200" cy="2103120"/>
          </a:xfrm>
        </p:spPr>
        <p:txBody>
          <a:bodyPr>
            <a:noAutofit/>
          </a:bodyPr>
          <a:lstStyle/>
          <a:p>
            <a:r>
              <a:rPr lang="en-US" dirty="0" err="1"/>
              <a:t>Magdan</a:t>
            </a:r>
            <a:r>
              <a:rPr lang="en-US" dirty="0"/>
              <a:t> </a:t>
            </a:r>
            <a:r>
              <a:rPr lang="en-US" dirty="0" err="1"/>
              <a:t>Magdan</a:t>
            </a:r>
            <a:r>
              <a:rPr lang="en-US" dirty="0"/>
              <a:t> </a:t>
            </a:r>
            <a:r>
              <a:rPr lang="en-US" dirty="0" err="1"/>
              <a:t>Hallilūyā</a:t>
            </a:r>
            <a:endParaRPr lang="en-US" dirty="0"/>
          </a:p>
          <a:p>
            <a:r>
              <a:rPr lang="en-US" dirty="0" err="1"/>
              <a:t>Magdan</a:t>
            </a:r>
            <a:r>
              <a:rPr lang="en-US" dirty="0"/>
              <a:t> </a:t>
            </a:r>
            <a:r>
              <a:rPr lang="en-US" dirty="0" err="1"/>
              <a:t>Magdan</a:t>
            </a:r>
            <a:r>
              <a:rPr lang="en-US" dirty="0"/>
              <a:t> </a:t>
            </a:r>
            <a:r>
              <a:rPr lang="en-US" dirty="0" err="1"/>
              <a:t>Hallilūyā</a:t>
            </a:r>
            <a:r>
              <a:rPr lang="en-US" dirty="0"/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13059567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3495822-12A2-C128-1DD1-8221F58FF5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A3944C-080A-C9BE-D6AB-955A6F32C6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" y="116491"/>
            <a:ext cx="11887200" cy="2423160"/>
          </a:xfrm>
        </p:spPr>
        <p:txBody>
          <a:bodyPr>
            <a:noAutofit/>
          </a:bodyPr>
          <a:lstStyle/>
          <a:p>
            <a:r>
              <a:rPr lang="ar-KW" dirty="0"/>
              <a:t>قَبْل ما نِهتِف صَلِّينا</a:t>
            </a:r>
            <a:br>
              <a:rPr lang="en-US" dirty="0"/>
            </a:br>
            <a:r>
              <a:rPr lang="ar-SA" dirty="0"/>
              <a:t>لَمسَة بروحَكْ تِحيينا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6306304-50BD-7884-7D89-56D03A93714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52400" y="4697289"/>
            <a:ext cx="11887200" cy="2103120"/>
          </a:xfrm>
        </p:spPr>
        <p:txBody>
          <a:bodyPr>
            <a:noAutofit/>
          </a:bodyPr>
          <a:lstStyle/>
          <a:p>
            <a:r>
              <a:rPr lang="en-US" sz="4000" dirty="0"/>
              <a:t>Before we praised You, we prayed</a:t>
            </a:r>
          </a:p>
          <a:p>
            <a:r>
              <a:rPr lang="en-US" sz="4000" dirty="0"/>
              <a:t>That a touch of Your Spirit would bring us back to life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E1F2B56-01B2-DF0B-55A8-9A33461F538A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52400" y="2575029"/>
            <a:ext cx="11887200" cy="2103120"/>
          </a:xfrm>
        </p:spPr>
        <p:txBody>
          <a:bodyPr>
            <a:noAutofit/>
          </a:bodyPr>
          <a:lstStyle/>
          <a:p>
            <a:r>
              <a:rPr lang="en-US" dirty="0"/>
              <a:t>’Abl </a:t>
            </a:r>
            <a:r>
              <a:rPr lang="en-US" dirty="0" err="1"/>
              <a:t>Mā</a:t>
            </a:r>
            <a:r>
              <a:rPr lang="en-US" dirty="0"/>
              <a:t> </a:t>
            </a:r>
            <a:r>
              <a:rPr lang="en-US" dirty="0" err="1"/>
              <a:t>Nehtif</a:t>
            </a:r>
            <a:r>
              <a:rPr lang="en-US" dirty="0"/>
              <a:t> </a:t>
            </a:r>
            <a:r>
              <a:rPr lang="en-US" dirty="0" err="1"/>
              <a:t>Ṣallīnā</a:t>
            </a:r>
            <a:endParaRPr lang="en-US" dirty="0"/>
          </a:p>
          <a:p>
            <a:r>
              <a:rPr lang="en-US" dirty="0" err="1"/>
              <a:t>Lamsa</a:t>
            </a:r>
            <a:r>
              <a:rPr lang="en-US" dirty="0"/>
              <a:t> </a:t>
            </a:r>
            <a:r>
              <a:rPr lang="en-US" dirty="0" err="1"/>
              <a:t>bRūḥak</a:t>
            </a:r>
            <a:r>
              <a:rPr lang="en-US" dirty="0"/>
              <a:t> </a:t>
            </a:r>
            <a:r>
              <a:rPr lang="en-US" dirty="0" err="1"/>
              <a:t>Teḥyīnā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14626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5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‛0 - New Logo - Hymns Template - March 2022" id="{4E6DF174-2C03-4CB2-A817-869D2171CBCE}" vid="{C8F51161-6832-49CF-A882-0637476429C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838</TotalTime>
  <Words>936</Words>
  <Application>Microsoft Office PowerPoint</Application>
  <PresentationFormat>Widescreen</PresentationFormat>
  <Paragraphs>146</Paragraphs>
  <Slides>30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5" baseType="lpstr">
      <vt:lpstr>Arial</vt:lpstr>
      <vt:lpstr>Calibri</vt:lpstr>
      <vt:lpstr>Calibri Light</vt:lpstr>
      <vt:lpstr>Times New Roman</vt:lpstr>
      <vt:lpstr>5_Office Theme</vt:lpstr>
      <vt:lpstr>لمساتك بتعزينا</vt:lpstr>
      <vt:lpstr>لَمَساتَكْ بِتْعَزّينا مَجْدًا مَجْدًا يا فادينا</vt:lpstr>
      <vt:lpstr>لَمَساتَكْ بِتْعَزّينا مَجْدًا مَجْدًا يا فادينا</vt:lpstr>
      <vt:lpstr>وَوجودَكْ هِنا جَمَّعْنا إنتَ فَرَحْنا وأمانينا</vt:lpstr>
      <vt:lpstr>شُكرًا على أفراحَكْ لينا شُكرًا ليك مَجْدًا ليك أيا غالي علينا مَجْدًا ليك</vt:lpstr>
      <vt:lpstr>شُكرًا على أفراحَكْ لينا شُكرًا ليك مَجْدًا ليك أيا غالي علينا مَجْدًا ليك</vt:lpstr>
      <vt:lpstr>مَجْدًا مَجْدًا هللويا مَجْدًا مَجْدًا هللويا</vt:lpstr>
      <vt:lpstr>مَجْدًا مَجْدًا هللويا مَجْدًا مَجْدًا هللويا</vt:lpstr>
      <vt:lpstr>قَبْل ما نِهتِف صَلِّينا لَمسَة بروحَكْ تِحيينا</vt:lpstr>
      <vt:lpstr>قَبْل ما نِهتِف صَلِّينا لَمسَة بروحَكْ تِحيينا</vt:lpstr>
      <vt:lpstr>قُوّة حُبَّكْ تِدفَعْنا نِعلا بمجدَك يا فادينا</vt:lpstr>
      <vt:lpstr>شُكرًا على أفراحَكْ لينا شُكرًا ليك مَجْدًا ليك أيا غالي علينا مَجْدًا ليك</vt:lpstr>
      <vt:lpstr>شُكرًا على أفراحَكْ لينا شُكرًا ليك مَجْدًا ليك أيا غالي علينا مَجْدًا ليك</vt:lpstr>
      <vt:lpstr>مَجْدًا مَجْدًا هللويا مَجْدًا مَجْدًا هللويا</vt:lpstr>
      <vt:lpstr>مَجْدًا مَجْدًا هللويا مَجْدًا مَجْدًا هللويا</vt:lpstr>
      <vt:lpstr>نِرْفَعْ وِنْعَلِّي إِيدينا رِفّْ بْرُوحَكْ إِسْبِينَا</vt:lpstr>
      <vt:lpstr>نِرْفَعْ وِنْعَلِّي إِيدينا رِفّْ بْرُوحَكْ إِسْبِينَا</vt:lpstr>
      <vt:lpstr>نِشهَد والناس تِسمَعْنا نِتكلّم ويسوع فينا</vt:lpstr>
      <vt:lpstr>شُكرًا على أفراحَكْ لينا شُكرًا ليك مَجْدًا ليك أيا غالي علينا مَجْدًا ليك</vt:lpstr>
      <vt:lpstr>شُكرًا على أفراحَكْ لينا شُكرًا ليك مَجْدًا ليك أيا غالي علينا مَجْدًا ليك</vt:lpstr>
      <vt:lpstr>مَجْدًا مَجْدًا هللويا مَجْدًا مَجْدًا هللويا</vt:lpstr>
      <vt:lpstr>مَجْدًا مَجْدًا هللويا مَجْدًا مَجْدًا هللويا</vt:lpstr>
      <vt:lpstr>تَمِّمْ وَعْدَكْ يا فَادِينَا إِمْتَى سَحابَكْ هايْجِينَا</vt:lpstr>
      <vt:lpstr>تَمِّمْ وَعْدَكْ يا فَادِينَا إِمْتَى سَحابَكْ هايْجِينَا</vt:lpstr>
      <vt:lpstr>التَسْبِيحْ يِبْقَى لُهْ مِعْنَى لَمَّا هُتَافْنَا يْغَطَّينَا</vt:lpstr>
      <vt:lpstr>شُكرًا على أفراحَكْ لينا شُكرًا ليك مَجْدًا ليك أيا غالي علينا مَجْدًا ليك</vt:lpstr>
      <vt:lpstr>شُكرًا على أفراحَكْ لينا شُكرًا ليك مَجْدًا ليك أيا غالي علينا مَجْدًا ليك</vt:lpstr>
      <vt:lpstr>مَجْدًا مَجْدًا هللويا مَجْدًا مَجْدًا هللويا</vt:lpstr>
      <vt:lpstr>مَجْدًا مَجْدًا هللويا مَجْدًا مَجْدًا هللويا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Pascale Hage</cp:lastModifiedBy>
  <cp:revision>6</cp:revision>
  <dcterms:created xsi:type="dcterms:W3CDTF">2014-06-01T05:24:09Z</dcterms:created>
  <dcterms:modified xsi:type="dcterms:W3CDTF">2025-11-26T12:33:57Z</dcterms:modified>
  <cp:category/>
</cp:coreProperties>
</file>