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2"/>
  </p:notesMasterIdLst>
  <p:handoutMasterIdLst>
    <p:handoutMasterId r:id="rId13"/>
  </p:handoutMasterIdLst>
  <p:sldIdLst>
    <p:sldId id="350" r:id="rId2"/>
    <p:sldId id="282" r:id="rId3"/>
    <p:sldId id="283" r:id="rId4"/>
    <p:sldId id="284" r:id="rId5"/>
    <p:sldId id="285" r:id="rId6"/>
    <p:sldId id="286" r:id="rId7"/>
    <p:sldId id="288" r:id="rId8"/>
    <p:sldId id="287" r:id="rId9"/>
    <p:sldId id="289" r:id="rId10"/>
    <p:sldId id="34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1" autoAdjust="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870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نَــشــكُــرُ كُــلَّ حــيــن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We Thank You At All Times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Nashkuru</a:t>
            </a:r>
            <a:r>
              <a:rPr lang="en-US" dirty="0"/>
              <a:t> Kulla </a:t>
            </a:r>
            <a:r>
              <a:rPr lang="en-US" dirty="0" err="1"/>
              <a:t>Ḥīn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09EAD-9573-F81D-9D52-3CDF2A92E1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3200" dirty="0"/>
              <a:t>Translated by: Ps. Fawaz Omeish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98DA57-07F3-C416-3743-82E9452A5F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dirty="0" err="1"/>
              <a:t>Taʻrīb</a:t>
            </a:r>
            <a:r>
              <a:rPr lang="en-US" sz="3200" dirty="0"/>
              <a:t>: Ps. Fawaz Omeish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666663C-BBCD-4789-1A5E-FC224EA781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6454588" cy="640080"/>
          </a:xfrm>
        </p:spPr>
        <p:txBody>
          <a:bodyPr/>
          <a:lstStyle/>
          <a:p>
            <a:r>
              <a:rPr lang="en-US" sz="3200" dirty="0"/>
              <a:t>Old Traditional </a:t>
            </a:r>
            <a:r>
              <a:rPr lang="en-US" sz="3200" dirty="0" err="1"/>
              <a:t>Syro</a:t>
            </a:r>
            <a:r>
              <a:rPr lang="en-US" sz="3200" dirty="0"/>
              <a:t>-Maronite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98B92A6-44F2-F704-884F-2FD4DF547F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6454588" cy="640080"/>
          </a:xfrm>
        </p:spPr>
        <p:txBody>
          <a:bodyPr/>
          <a:lstStyle/>
          <a:p>
            <a:r>
              <a:rPr lang="en-US" sz="3200" dirty="0"/>
              <a:t>Mina </a:t>
            </a:r>
            <a:r>
              <a:rPr lang="en-US" sz="3200" dirty="0" err="1"/>
              <a:t>Ṭṭaqse</a:t>
            </a:r>
            <a:r>
              <a:rPr lang="en-US" sz="3200" dirty="0"/>
              <a:t> </a:t>
            </a:r>
            <a:r>
              <a:rPr lang="en-US" sz="3200" dirty="0" err="1"/>
              <a:t>Ssuryānīl</a:t>
            </a:r>
            <a:r>
              <a:rPr lang="en-US" sz="3200" dirty="0"/>
              <a:t> </a:t>
            </a:r>
            <a:r>
              <a:rPr lang="en-US" sz="3200" dirty="0" err="1"/>
              <a:t>Mārūnīl</a:t>
            </a:r>
            <a:r>
              <a:rPr lang="en-US" sz="3200" dirty="0"/>
              <a:t> </a:t>
            </a:r>
            <a:r>
              <a:rPr lang="en-US" sz="3200" dirty="0" err="1"/>
              <a:t>Qadīm</a:t>
            </a:r>
            <a:endParaRPr lang="en-US" sz="32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6D3C719-AC9F-2611-9C17-65D2BDCE105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ar-SA" sz="3400" dirty="0"/>
              <a:t>تعريب: القس فواز عميش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0DD5BF6-6CA6-2FD2-0109-E998663B08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ar-SA" sz="3400" dirty="0"/>
              <a:t>من الطقس السريانيّ المارونيّ القديم</a:t>
            </a:r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نَــشــكُــرُ كُــلَّ حــيــن إِلــهَــنــا الأَمــيــن </a:t>
            </a:r>
            <a:br>
              <a:rPr lang="ar-KW" dirty="0"/>
            </a:br>
            <a:r>
              <a:rPr lang="ar-KW" dirty="0"/>
              <a:t>مَــن أَنــعَــمَ بِـالـفِــداءِ الـثَّــمــيــن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We thank our faithful God at all times, </a:t>
            </a:r>
            <a:br>
              <a:rPr lang="en-US" dirty="0"/>
            </a:br>
            <a:r>
              <a:rPr lang="en-US" dirty="0"/>
              <a:t>who bestowed on us the precious Salvation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Nashkuru</a:t>
            </a:r>
            <a:r>
              <a:rPr lang="en-US" dirty="0"/>
              <a:t> </a:t>
            </a:r>
            <a:r>
              <a:rPr lang="en-US" dirty="0" err="1"/>
              <a:t>Kulla</a:t>
            </a:r>
            <a:r>
              <a:rPr lang="en-US" dirty="0"/>
              <a:t> </a:t>
            </a:r>
            <a:r>
              <a:rPr lang="en-US" dirty="0" err="1"/>
              <a:t>Ḥīn</a:t>
            </a:r>
            <a:r>
              <a:rPr lang="en-US" dirty="0"/>
              <a:t> ‛</a:t>
            </a:r>
            <a:r>
              <a:rPr lang="en-US" dirty="0" err="1"/>
              <a:t>Elāhanāl</a:t>
            </a:r>
            <a:r>
              <a:rPr lang="en-US" dirty="0"/>
              <a:t> ‛</a:t>
            </a:r>
            <a:r>
              <a:rPr lang="en-US" dirty="0" err="1"/>
              <a:t>Amīn</a:t>
            </a:r>
            <a:br>
              <a:rPr lang="en-US" dirty="0"/>
            </a:br>
            <a:r>
              <a:rPr lang="en-US" dirty="0"/>
              <a:t>Man ‛</a:t>
            </a:r>
            <a:r>
              <a:rPr lang="en-US" dirty="0" err="1"/>
              <a:t>Anʻama</a:t>
            </a:r>
            <a:r>
              <a:rPr lang="en-US" dirty="0"/>
              <a:t> </a:t>
            </a:r>
            <a:r>
              <a:rPr lang="en-US" dirty="0" err="1"/>
              <a:t>belFidā‛i</a:t>
            </a:r>
            <a:r>
              <a:rPr lang="en-US" dirty="0"/>
              <a:t> </a:t>
            </a:r>
            <a:r>
              <a:rPr lang="en-US" dirty="0" err="1"/>
              <a:t>Thamīn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64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هَـــلِّـــلـــويــا، مَــجــدًا هَـــلِّـــلـــويــا</a:t>
            </a:r>
            <a:br>
              <a:rPr lang="ar-KW" dirty="0"/>
            </a:br>
            <a:r>
              <a:rPr lang="ar-KW" dirty="0"/>
              <a:t> نَــســجُــدُ لاســمِ الـمَــســيــحِ الـعَــظــيــم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Halleluiah, Glory Halleluiah, </a:t>
            </a:r>
            <a:br>
              <a:rPr lang="en-US" dirty="0"/>
            </a:br>
            <a:r>
              <a:rPr lang="en-US" dirty="0"/>
              <a:t>we worship the Name of Jesus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s-ES" dirty="0" err="1"/>
              <a:t>Hallelūyā</a:t>
            </a:r>
            <a:r>
              <a:rPr lang="es-ES" dirty="0"/>
              <a:t>, </a:t>
            </a:r>
            <a:r>
              <a:rPr lang="es-ES" dirty="0" err="1"/>
              <a:t>Majdan</a:t>
            </a:r>
            <a:r>
              <a:rPr lang="es-ES" dirty="0"/>
              <a:t> </a:t>
            </a:r>
            <a:r>
              <a:rPr lang="es-ES" dirty="0" err="1"/>
              <a:t>Hallelūyā</a:t>
            </a:r>
            <a:r>
              <a:rPr lang="es-ES" dirty="0"/>
              <a:t>,</a:t>
            </a:r>
          </a:p>
          <a:p>
            <a:r>
              <a:rPr lang="es-ES" dirty="0" err="1"/>
              <a:t>Nasjudu</a:t>
            </a:r>
            <a:r>
              <a:rPr lang="es-ES" dirty="0"/>
              <a:t> </a:t>
            </a:r>
            <a:r>
              <a:rPr lang="es-ES" dirty="0" err="1"/>
              <a:t>liSmel</a:t>
            </a:r>
            <a:r>
              <a:rPr lang="es-ES" dirty="0"/>
              <a:t> </a:t>
            </a:r>
            <a:r>
              <a:rPr lang="es-ES" dirty="0" err="1"/>
              <a:t>Masīḥel</a:t>
            </a:r>
            <a:r>
              <a:rPr lang="es-ES" dirty="0"/>
              <a:t> </a:t>
            </a:r>
            <a:r>
              <a:rPr lang="en-US" dirty="0" err="1"/>
              <a:t>ʻA</a:t>
            </a:r>
            <a:r>
              <a:rPr lang="es-ES" dirty="0" err="1"/>
              <a:t>ẓīm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6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نَــعــبُــدُ بِــخُــشــوع حَــبــيــبَــنــا يَــســوع </a:t>
            </a:r>
            <a:br>
              <a:rPr lang="ar-KW" dirty="0"/>
            </a:br>
            <a:r>
              <a:rPr lang="ar-KW" dirty="0"/>
              <a:t>فَــهْــوَ يُــكَــفــكِــفُ كُــلَّ الـدُّمــوع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We worship in reverence our Beloved Jesus. </a:t>
            </a:r>
            <a:br>
              <a:rPr lang="en-US" dirty="0"/>
            </a:br>
            <a:r>
              <a:rPr lang="en-US" dirty="0"/>
              <a:t>He wipes away our tears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Naʻbudu</a:t>
            </a:r>
            <a:r>
              <a:rPr lang="en-US" dirty="0"/>
              <a:t> </a:t>
            </a:r>
            <a:r>
              <a:rPr lang="en-US" dirty="0" err="1"/>
              <a:t>biKhushūʻ</a:t>
            </a:r>
            <a:r>
              <a:rPr lang="en-US" dirty="0"/>
              <a:t> </a:t>
            </a:r>
            <a:r>
              <a:rPr lang="en-US" dirty="0" err="1"/>
              <a:t>Ḥabībanā</a:t>
            </a:r>
            <a:r>
              <a:rPr lang="en-US" dirty="0"/>
              <a:t> </a:t>
            </a:r>
            <a:r>
              <a:rPr lang="en-US" dirty="0" err="1"/>
              <a:t>Yasūʻ</a:t>
            </a:r>
            <a:br>
              <a:rPr lang="en-US" dirty="0"/>
            </a:br>
            <a:r>
              <a:rPr lang="en-US" dirty="0" err="1"/>
              <a:t>faHwa</a:t>
            </a:r>
            <a:r>
              <a:rPr lang="en-US" dirty="0"/>
              <a:t> </a:t>
            </a:r>
            <a:r>
              <a:rPr lang="en-US" dirty="0" err="1"/>
              <a:t>Yukafkifu</a:t>
            </a:r>
            <a:r>
              <a:rPr lang="en-US" dirty="0"/>
              <a:t> </a:t>
            </a:r>
            <a:r>
              <a:rPr lang="en-US" dirty="0" err="1"/>
              <a:t>Kulla</a:t>
            </a:r>
            <a:r>
              <a:rPr lang="en-US" dirty="0"/>
              <a:t> </a:t>
            </a:r>
            <a:r>
              <a:rPr lang="en-US" dirty="0" err="1"/>
              <a:t>Ddumūʻ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23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هَـــلِّـــلـــويــا، مَــجــدًا هَـــلِّـــلـــويــا</a:t>
            </a:r>
            <a:br>
              <a:rPr lang="ar-KW" dirty="0"/>
            </a:br>
            <a:r>
              <a:rPr lang="ar-KW" dirty="0"/>
              <a:t> نَــســجُــدُ لاســمِ الـمَــســيــحِ الـعَــظــيــم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Halleluiah, Glory Halleluiah, </a:t>
            </a:r>
            <a:br>
              <a:rPr lang="en-US" dirty="0"/>
            </a:br>
            <a:r>
              <a:rPr lang="en-US" dirty="0"/>
              <a:t>we worship the Name of Jesus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s-ES" dirty="0" err="1"/>
              <a:t>Hallelūyā</a:t>
            </a:r>
            <a:r>
              <a:rPr lang="es-ES" dirty="0"/>
              <a:t>, </a:t>
            </a:r>
            <a:r>
              <a:rPr lang="es-ES" dirty="0" err="1"/>
              <a:t>Majdan</a:t>
            </a:r>
            <a:r>
              <a:rPr lang="es-ES" dirty="0"/>
              <a:t> </a:t>
            </a:r>
            <a:r>
              <a:rPr lang="es-ES" dirty="0" err="1"/>
              <a:t>Hallelūyā</a:t>
            </a:r>
            <a:r>
              <a:rPr lang="es-ES" dirty="0"/>
              <a:t>,</a:t>
            </a:r>
          </a:p>
          <a:p>
            <a:r>
              <a:rPr lang="es-ES" dirty="0" err="1"/>
              <a:t>Nasjudu</a:t>
            </a:r>
            <a:r>
              <a:rPr lang="es-ES" dirty="0"/>
              <a:t> </a:t>
            </a:r>
            <a:r>
              <a:rPr lang="es-ES" dirty="0" err="1"/>
              <a:t>liSmel</a:t>
            </a:r>
            <a:r>
              <a:rPr lang="es-ES" dirty="0"/>
              <a:t> </a:t>
            </a:r>
            <a:r>
              <a:rPr lang="es-ES" dirty="0" err="1"/>
              <a:t>Masīḥel</a:t>
            </a:r>
            <a:r>
              <a:rPr lang="es-ES" dirty="0"/>
              <a:t> </a:t>
            </a:r>
            <a:r>
              <a:rPr lang="en-US" dirty="0" err="1"/>
              <a:t>ʻA</a:t>
            </a:r>
            <a:r>
              <a:rPr lang="es-ES" dirty="0" err="1"/>
              <a:t>ẓīm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90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نَــشــهَــدُ لـلـجَــمــيــع عَــن حُــبِّــهِ الـبَـديـع</a:t>
            </a:r>
            <a:br>
              <a:rPr lang="ar-KW" dirty="0"/>
            </a:br>
            <a:r>
              <a:rPr lang="ar-KW" dirty="0"/>
              <a:t>فَــهْــوَ صَـــفـــوحٌ وَدَومًــا سَــمــيــع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We witness to everyone of His wonderful Love,</a:t>
            </a:r>
            <a:br>
              <a:rPr lang="en-US" dirty="0"/>
            </a:br>
            <a:r>
              <a:rPr lang="en-US" dirty="0"/>
              <a:t>for He forgives and He is always listening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Nash’hadu</a:t>
            </a:r>
            <a:r>
              <a:rPr lang="en-US" dirty="0"/>
              <a:t> </a:t>
            </a:r>
            <a:r>
              <a:rPr lang="en-US" dirty="0" err="1"/>
              <a:t>lelJamīʻ</a:t>
            </a:r>
            <a:r>
              <a:rPr lang="en-US" dirty="0"/>
              <a:t> </a:t>
            </a:r>
            <a:r>
              <a:rPr lang="en-US" dirty="0" err="1"/>
              <a:t>ʻAn</a:t>
            </a:r>
            <a:r>
              <a:rPr lang="en-US" dirty="0"/>
              <a:t> </a:t>
            </a:r>
            <a:r>
              <a:rPr lang="en-US" dirty="0" err="1"/>
              <a:t>Ḥubbihel</a:t>
            </a:r>
            <a:r>
              <a:rPr lang="en-US" dirty="0"/>
              <a:t> </a:t>
            </a:r>
            <a:r>
              <a:rPr lang="en-US" dirty="0" err="1"/>
              <a:t>Badīʻ</a:t>
            </a:r>
            <a:br>
              <a:rPr lang="en-US" dirty="0"/>
            </a:br>
            <a:r>
              <a:rPr lang="en-US" dirty="0" err="1"/>
              <a:t>faHwa</a:t>
            </a:r>
            <a:r>
              <a:rPr lang="en-US" dirty="0"/>
              <a:t> </a:t>
            </a:r>
            <a:r>
              <a:rPr lang="en-US" dirty="0" err="1"/>
              <a:t>Ṣafūḥon</a:t>
            </a:r>
            <a:r>
              <a:rPr lang="en-US" dirty="0"/>
              <a:t> </a:t>
            </a:r>
            <a:r>
              <a:rPr lang="en-US" dirty="0" err="1"/>
              <a:t>waDawman</a:t>
            </a:r>
            <a:r>
              <a:rPr lang="en-US" dirty="0"/>
              <a:t> </a:t>
            </a:r>
            <a:r>
              <a:rPr lang="en-US" dirty="0" err="1"/>
              <a:t>Samīʻ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20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هَـــلِّـــلـــويــا، مَــجــدًا هَـــلِّـــلـــويــا</a:t>
            </a:r>
            <a:br>
              <a:rPr lang="ar-KW" dirty="0"/>
            </a:br>
            <a:r>
              <a:rPr lang="ar-KW" dirty="0"/>
              <a:t> نَــســجُــدُ لاســمِ الـمَــســيــحِ الـعَــظــيــم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Halleluiah, Glory Halleluiah, </a:t>
            </a:r>
            <a:br>
              <a:rPr lang="en-US" dirty="0"/>
            </a:br>
            <a:r>
              <a:rPr lang="en-US" dirty="0"/>
              <a:t>we worship the Name of Jesus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s-ES" dirty="0" err="1"/>
              <a:t>Hallelūyā</a:t>
            </a:r>
            <a:r>
              <a:rPr lang="es-ES" dirty="0"/>
              <a:t>, </a:t>
            </a:r>
            <a:r>
              <a:rPr lang="es-ES" dirty="0" err="1"/>
              <a:t>Majdan</a:t>
            </a:r>
            <a:r>
              <a:rPr lang="es-ES" dirty="0"/>
              <a:t> </a:t>
            </a:r>
            <a:r>
              <a:rPr lang="es-ES" dirty="0" err="1"/>
              <a:t>Hallelūyā</a:t>
            </a:r>
            <a:r>
              <a:rPr lang="es-ES" dirty="0"/>
              <a:t>,</a:t>
            </a:r>
          </a:p>
          <a:p>
            <a:r>
              <a:rPr lang="es-ES" dirty="0" err="1"/>
              <a:t>Nasjudu</a:t>
            </a:r>
            <a:r>
              <a:rPr lang="es-ES" dirty="0"/>
              <a:t> </a:t>
            </a:r>
            <a:r>
              <a:rPr lang="es-ES" dirty="0" err="1"/>
              <a:t>liSmel</a:t>
            </a:r>
            <a:r>
              <a:rPr lang="es-ES" dirty="0"/>
              <a:t> </a:t>
            </a:r>
            <a:r>
              <a:rPr lang="es-ES" dirty="0" err="1"/>
              <a:t>Masīḥel</a:t>
            </a:r>
            <a:r>
              <a:rPr lang="es-ES" dirty="0"/>
              <a:t> </a:t>
            </a:r>
            <a:r>
              <a:rPr lang="en-US" dirty="0" err="1"/>
              <a:t>ʻA</a:t>
            </a:r>
            <a:r>
              <a:rPr lang="es-ES" dirty="0" err="1"/>
              <a:t>ẓīm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8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نَــســيــرُ فــي خُــطــاه، نَــســتَــرشِــدُ هُــداه </a:t>
            </a:r>
            <a:br>
              <a:rPr lang="ar-KW" dirty="0"/>
            </a:br>
            <a:r>
              <a:rPr lang="ar-KW" dirty="0"/>
              <a:t>فَــهْــوَ الـدَّلــيــلُ وَرَبُّ الـحَــيــاه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/>
              <a:t>We follow His steps, guided by His righteousness, </a:t>
            </a:r>
            <a:br>
              <a:rPr lang="en-US" dirty="0"/>
            </a:br>
            <a:r>
              <a:rPr lang="en-US" dirty="0"/>
              <a:t>for He is the guide and the Lord of life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s-ES" dirty="0" err="1"/>
              <a:t>Nasīru</a:t>
            </a:r>
            <a:r>
              <a:rPr lang="es-ES" dirty="0"/>
              <a:t> </a:t>
            </a:r>
            <a:r>
              <a:rPr lang="es-ES" dirty="0" err="1"/>
              <a:t>Fī</a:t>
            </a:r>
            <a:r>
              <a:rPr lang="es-ES" dirty="0"/>
              <a:t> </a:t>
            </a:r>
            <a:r>
              <a:rPr lang="es-ES" dirty="0" err="1"/>
              <a:t>Khuṭāh</a:t>
            </a:r>
            <a:r>
              <a:rPr lang="es-ES" dirty="0"/>
              <a:t>, </a:t>
            </a:r>
            <a:r>
              <a:rPr lang="es-ES" dirty="0" err="1"/>
              <a:t>Nastarshidu</a:t>
            </a:r>
            <a:r>
              <a:rPr lang="es-ES" dirty="0"/>
              <a:t> </a:t>
            </a:r>
            <a:r>
              <a:rPr lang="es-ES" dirty="0" err="1"/>
              <a:t>Hudāh</a:t>
            </a:r>
            <a:br>
              <a:rPr lang="es-ES" dirty="0"/>
            </a:br>
            <a:r>
              <a:rPr lang="es-ES" dirty="0" err="1"/>
              <a:t>faHwa</a:t>
            </a:r>
            <a:r>
              <a:rPr lang="es-ES" dirty="0"/>
              <a:t> </a:t>
            </a:r>
            <a:r>
              <a:rPr lang="es-ES" dirty="0" err="1"/>
              <a:t>Ddalīlu</a:t>
            </a:r>
            <a:r>
              <a:rPr lang="es-ES" dirty="0"/>
              <a:t> </a:t>
            </a:r>
            <a:r>
              <a:rPr lang="es-ES" dirty="0" err="1"/>
              <a:t>waRabbul</a:t>
            </a:r>
            <a:r>
              <a:rPr lang="es-ES" dirty="0"/>
              <a:t> </a:t>
            </a:r>
            <a:r>
              <a:rPr lang="es-ES" dirty="0" err="1"/>
              <a:t>Ḥayāh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60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D7C0-C9FB-4F57-B1E1-14CB7D24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هَـــلِّـــلـــويــا، مَــجــدًا هَـــلِّـــلـــويــا</a:t>
            </a:r>
            <a:br>
              <a:rPr lang="ar-KW" dirty="0"/>
            </a:br>
            <a:r>
              <a:rPr lang="ar-KW" dirty="0"/>
              <a:t> نَــســجُــدُ لاســمِ الـمَــســيــحِ الـعَــظــيــم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A6B17-A0F9-4EB1-8EE4-1AED2FB3D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/>
          <a:lstStyle/>
          <a:p>
            <a:r>
              <a:rPr lang="en-US" dirty="0"/>
              <a:t>Halleluiah, Glory Halleluiah, </a:t>
            </a:r>
            <a:br>
              <a:rPr lang="en-US" dirty="0"/>
            </a:br>
            <a:r>
              <a:rPr lang="en-US" dirty="0"/>
              <a:t>we worship the Name of Jesus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96CA2-B201-42F8-9D4F-F2CC60F28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s-ES" dirty="0" err="1"/>
              <a:t>Hallelūyā</a:t>
            </a:r>
            <a:r>
              <a:rPr lang="es-ES" dirty="0"/>
              <a:t>, </a:t>
            </a:r>
            <a:r>
              <a:rPr lang="es-ES" dirty="0" err="1"/>
              <a:t>Majdan</a:t>
            </a:r>
            <a:r>
              <a:rPr lang="es-ES" dirty="0"/>
              <a:t> </a:t>
            </a:r>
            <a:r>
              <a:rPr lang="es-ES" dirty="0" err="1"/>
              <a:t>Hallelūyā</a:t>
            </a:r>
            <a:r>
              <a:rPr lang="es-ES" dirty="0"/>
              <a:t>,</a:t>
            </a:r>
          </a:p>
          <a:p>
            <a:r>
              <a:rPr lang="es-ES" dirty="0" err="1"/>
              <a:t>Nasjudu</a:t>
            </a:r>
            <a:r>
              <a:rPr lang="es-ES" dirty="0"/>
              <a:t> </a:t>
            </a:r>
            <a:r>
              <a:rPr lang="es-ES" dirty="0" err="1"/>
              <a:t>liSmel</a:t>
            </a:r>
            <a:r>
              <a:rPr lang="es-ES" dirty="0"/>
              <a:t> </a:t>
            </a:r>
            <a:r>
              <a:rPr lang="es-ES" dirty="0" err="1"/>
              <a:t>Masīḥel</a:t>
            </a:r>
            <a:r>
              <a:rPr lang="es-ES" dirty="0"/>
              <a:t> </a:t>
            </a:r>
            <a:r>
              <a:rPr lang="en-US" dirty="0" err="1"/>
              <a:t>ʻA</a:t>
            </a:r>
            <a:r>
              <a:rPr lang="es-ES" dirty="0" err="1"/>
              <a:t>ẓīm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3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326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5_Office Theme</vt:lpstr>
      <vt:lpstr>نَــشــكُــرُ كُــلَّ حــيــن</vt:lpstr>
      <vt:lpstr>نَــشــكُــرُ كُــلَّ حــيــن إِلــهَــنــا الأَمــيــن  مَــن أَنــعَــمَ بِـالـفِــداءِ الـثَّــمــيــن </vt:lpstr>
      <vt:lpstr>هَـــلِّـــلـــويــا، مَــجــدًا هَـــلِّـــلـــويــا  نَــســجُــدُ لاســمِ الـمَــســيــحِ الـعَــظــيــم</vt:lpstr>
      <vt:lpstr>نَــعــبُــدُ بِــخُــشــوع حَــبــيــبَــنــا يَــســوع  فَــهْــوَ يُــكَــفــكِــفُ كُــلَّ الـدُّمــوع</vt:lpstr>
      <vt:lpstr>هَـــلِّـــلـــويــا، مَــجــدًا هَـــلِّـــلـــويــا  نَــســجُــدُ لاســمِ الـمَــســيــحِ الـعَــظــيــم</vt:lpstr>
      <vt:lpstr>نَــشــهَــدُ لـلـجَــمــيــع عَــن حُــبِّــهِ الـبَـديـع فَــهْــوَ صَـــفـــوحٌ وَدَومًــا سَــمــيــع</vt:lpstr>
      <vt:lpstr>هَـــلِّـــلـــويــا، مَــجــدًا هَـــلِّـــلـــويــا  نَــســجُــدُ لاســمِ الـمَــســيــحِ الـعَــظــيــم</vt:lpstr>
      <vt:lpstr>نَــســيــرُ فــي خُــطــاه، نَــســتَــرشِــدُ هُــداه  فَــهْــوَ الـدَّلــيــلُ وَرَبُّ الـحَــيــاه</vt:lpstr>
      <vt:lpstr>هَـــلِّـــلـــويــا، مَــجــدًا هَـــلِّـــلـــويــا  نَــســجُــدُ لاســمِ الـمَــســيــحِ الـعَــظــيــم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3</cp:revision>
  <dcterms:created xsi:type="dcterms:W3CDTF">2014-06-01T05:24:09Z</dcterms:created>
  <dcterms:modified xsi:type="dcterms:W3CDTF">2025-10-27T07:16:43Z</dcterms:modified>
  <cp:category/>
</cp:coreProperties>
</file>