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2" r:id="rId1"/>
    <p:sldMasterId id="2147483663" r:id="rId2"/>
  </p:sldMasterIdLst>
  <p:notesMasterIdLst>
    <p:notesMasterId r:id="rId9"/>
  </p:notesMasterIdLst>
  <p:handoutMasterIdLst>
    <p:handoutMasterId r:id="rId10"/>
  </p:handoutMasterIdLst>
  <p:sldIdLst>
    <p:sldId id="311" r:id="rId3"/>
    <p:sldId id="314" r:id="rId4"/>
    <p:sldId id="312" r:id="rId5"/>
    <p:sldId id="315" r:id="rId6"/>
    <p:sldId id="316" r:id="rId7"/>
    <p:sldId id="34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1" autoAdjust="0"/>
    <p:restoredTop sz="94681"/>
  </p:normalViewPr>
  <p:slideViewPr>
    <p:cSldViewPr snapToGrid="0" snapToObjects="1">
      <p:cViewPr varScale="1">
        <p:scale>
          <a:sx n="107" d="100"/>
          <a:sy n="107" d="100"/>
        </p:scale>
        <p:origin x="870" y="78"/>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2707"/>
    </p:cViewPr>
  </p:sorterViewPr>
  <p:notesViewPr>
    <p:cSldViewPr snapToGrid="0" snapToObjects="1">
      <p:cViewPr varScale="1">
        <p:scale>
          <a:sx n="56" d="100"/>
          <a:sy n="56" d="100"/>
        </p:scale>
        <p:origin x="225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F567EF1-A0F6-486D-850C-FA0387D9A853}" type="datetimeFigureOut">
              <a:rPr lang="en-US" smtClean="0"/>
              <a:t>22/12/2025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DEABF0-83D9-4288-919A-298B639CB998}" type="slidenum">
              <a:rPr lang="en-US" smtClean="0"/>
              <a:t>‹#›</a:t>
            </a:fld>
            <a:endParaRPr lang="en-US"/>
          </a:p>
        </p:txBody>
      </p:sp>
    </p:spTree>
    <p:extLst>
      <p:ext uri="{BB962C8B-B14F-4D97-AF65-F5344CB8AC3E}">
        <p14:creationId xmlns:p14="http://schemas.microsoft.com/office/powerpoint/2010/main" val="8105145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10D342-F54A-4289-B6A1-6D088F7C40DB}" type="datetimeFigureOut">
              <a:rPr lang="en-US" smtClean="0"/>
              <a:t>22/12/2025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5E0F34-1AED-4D0C-8212-7FCA0D38E70A}" type="slidenum">
              <a:rPr lang="en-US" smtClean="0"/>
              <a:t>‹#›</a:t>
            </a:fld>
            <a:endParaRPr lang="en-US"/>
          </a:p>
        </p:txBody>
      </p:sp>
    </p:spTree>
    <p:extLst>
      <p:ext uri="{BB962C8B-B14F-4D97-AF65-F5344CB8AC3E}">
        <p14:creationId xmlns:p14="http://schemas.microsoft.com/office/powerpoint/2010/main" val="2218019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152400" y="204520"/>
            <a:ext cx="11887200" cy="1033681"/>
          </a:xfrm>
          <a:prstGeom prst="rect">
            <a:avLst/>
          </a:prstGeom>
        </p:spPr>
        <p:txBody>
          <a:bodyPr vert="horz" lIns="91440" tIns="45720" rIns="91440" bIns="45720" rtlCol="0" anchor="ctr" anchorCtr="0">
            <a:noAutofit/>
          </a:bodyPr>
          <a:lstStyle>
            <a:lvl1pPr rtl="1">
              <a:lnSpc>
                <a:spcPct val="125000"/>
              </a:lnSpc>
              <a:defRPr sz="5400" b="1">
                <a:solidFill>
                  <a:srgbClr val="2D1493"/>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6" name="Text Placeholder 5"/>
          <p:cNvSpPr>
            <a:spLocks noGrp="1"/>
          </p:cNvSpPr>
          <p:nvPr>
            <p:ph type="body" sz="quarter" idx="10"/>
          </p:nvPr>
        </p:nvSpPr>
        <p:spPr>
          <a:xfrm>
            <a:off x="152400" y="2289837"/>
            <a:ext cx="11887200" cy="830997"/>
          </a:xfrm>
          <a:prstGeom prst="rect">
            <a:avLst/>
          </a:prstGeom>
        </p:spPr>
        <p:txBody>
          <a:bodyPr vert="horz" anchor="ctr" anchorCtr="0">
            <a:normAutofit/>
          </a:bodyPr>
          <a:lstStyle>
            <a:lvl1pPr marL="0" indent="0">
              <a:spcBef>
                <a:spcPts val="0"/>
              </a:spcBef>
              <a:buFont typeface="Arial" panose="020B0604020202020204" pitchFamily="34" charset="0"/>
              <a:buNone/>
              <a:defRPr sz="440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dirty="0"/>
              <a:t>Click to edit Master text styles</a:t>
            </a:r>
          </a:p>
        </p:txBody>
      </p:sp>
      <p:sp>
        <p:nvSpPr>
          <p:cNvPr id="9" name="Text Placeholder 8"/>
          <p:cNvSpPr>
            <a:spLocks noGrp="1"/>
          </p:cNvSpPr>
          <p:nvPr>
            <p:ph type="body" sz="quarter" idx="11"/>
          </p:nvPr>
        </p:nvSpPr>
        <p:spPr>
          <a:xfrm>
            <a:off x="152400" y="1314638"/>
            <a:ext cx="11887200" cy="919611"/>
          </a:xfrm>
          <a:prstGeom prst="rect">
            <a:avLst/>
          </a:prstGeom>
        </p:spPr>
        <p:txBody>
          <a:bodyPr anchor="ctr" anchorCtr="0">
            <a:normAutofit/>
          </a:bodyPr>
          <a:lstStyle>
            <a:lvl1pPr algn="ctr">
              <a:lnSpc>
                <a:spcPct val="120000"/>
              </a:lnSpc>
              <a:spcBef>
                <a:spcPts val="0"/>
              </a:spcBef>
              <a:defRPr sz="4400">
                <a:solidFill>
                  <a:schemeClr val="tx2">
                    <a:lumMod val="60000"/>
                    <a:lumOff val="40000"/>
                  </a:schemeClr>
                </a:solidFill>
                <a:latin typeface="+mn-lt"/>
              </a:defRPr>
            </a:lvl1pPr>
            <a:lvl2pPr algn="ctr">
              <a:defRPr/>
            </a:lvl2pPr>
            <a:lvl3pPr algn="ctr">
              <a:defRPr/>
            </a:lvl3pPr>
            <a:lvl4pPr algn="ctr">
              <a:defRPr/>
            </a:lvl4pPr>
            <a:lvl5pPr algn="ctr">
              <a:defRPr/>
            </a:lvl5pPr>
          </a:lstStyle>
          <a:p>
            <a:pPr lvl="0"/>
            <a:r>
              <a:rPr lang="en-US"/>
              <a:t>Click to edit Master text styles</a:t>
            </a:r>
          </a:p>
        </p:txBody>
      </p:sp>
      <p:pic>
        <p:nvPicPr>
          <p:cNvPr id="45" name="Picture 44" descr="Logo, company name&#10;&#10;Description automatically generated">
            <a:extLst>
              <a:ext uri="{FF2B5EF4-FFF2-40B4-BE49-F238E27FC236}">
                <a16:creationId xmlns:a16="http://schemas.microsoft.com/office/drawing/2014/main" id="{3E2E7442-BBB5-4751-58EA-E705E2FAF56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724400" y="5232369"/>
            <a:ext cx="2743200" cy="1243272"/>
          </a:xfrm>
          <a:prstGeom prst="rect">
            <a:avLst/>
          </a:prstGeom>
        </p:spPr>
      </p:pic>
    </p:spTree>
    <p:extLst>
      <p:ext uri="{BB962C8B-B14F-4D97-AF65-F5344CB8AC3E}">
        <p14:creationId xmlns:p14="http://schemas.microsoft.com/office/powerpoint/2010/main" val="4188037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3A2FCE67-CD27-ECAA-D7F9-28C6F73A1345}"/>
              </a:ext>
            </a:extLst>
          </p:cNvPr>
          <p:cNvSpPr txBox="1">
            <a:spLocks/>
          </p:cNvSpPr>
          <p:nvPr userDrawn="1"/>
        </p:nvSpPr>
        <p:spPr>
          <a:xfrm>
            <a:off x="3021497" y="4655471"/>
            <a:ext cx="6149009" cy="731520"/>
          </a:xfrm>
          <a:prstGeom prst="rect">
            <a:avLst/>
          </a:prstGeom>
        </p:spPr>
        <p:txBody>
          <a:bodyPr vert="horz" wrap="none" lIns="68580" tIns="34290" rIns="68580" bIns="34290" rtlCol="0" anchor="ctr" anchorCtr="0">
            <a:normAutofit/>
          </a:bodyPr>
          <a:lstStyle>
            <a:lvl1pPr algn="ctr" defTabSz="457200" rtl="1" eaLnBrk="1" latinLnBrk="0" hangingPunct="1">
              <a:lnSpc>
                <a:spcPct val="125000"/>
              </a:lnSpc>
              <a:spcBef>
                <a:spcPct val="0"/>
              </a:spcBef>
              <a:buNone/>
              <a:defRPr sz="6600" b="1" kern="1200">
                <a:solidFill>
                  <a:srgbClr val="2D1493"/>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defRPr>
            </a:lvl1pPr>
          </a:lstStyle>
          <a:p>
            <a:r>
              <a:rPr lang="ar-KW" sz="2700" dirty="0"/>
              <a:t>مِــنَ الـتَّـعَــنِّــي إِلــى الـتَّـغَــنِّــي</a:t>
            </a:r>
            <a:endParaRPr lang="en-US" sz="2700" dirty="0"/>
          </a:p>
        </p:txBody>
      </p:sp>
      <p:sp>
        <p:nvSpPr>
          <p:cNvPr id="4" name="Text Placeholder 5">
            <a:extLst>
              <a:ext uri="{FF2B5EF4-FFF2-40B4-BE49-F238E27FC236}">
                <a16:creationId xmlns:a16="http://schemas.microsoft.com/office/drawing/2014/main" id="{2217A92D-546F-DEE6-621B-3B3F2CCABF24}"/>
              </a:ext>
            </a:extLst>
          </p:cNvPr>
          <p:cNvSpPr txBox="1">
            <a:spLocks/>
          </p:cNvSpPr>
          <p:nvPr userDrawn="1"/>
        </p:nvSpPr>
        <p:spPr>
          <a:xfrm>
            <a:off x="3021497" y="5743972"/>
            <a:ext cx="6149009" cy="731520"/>
          </a:xfrm>
          <a:prstGeom prst="rect">
            <a:avLst/>
          </a:prstGeom>
        </p:spPr>
        <p:txBody>
          <a:bodyPr vert="horz" wrap="none" anchor="ctr" anchorCtr="0">
            <a:normAutofit/>
          </a:bodyPr>
          <a:lstStyle>
            <a:lvl1pPr marL="0" indent="0" algn="ctr" defTabSz="457200" rtl="0" eaLnBrk="1" latinLnBrk="0" hangingPunct="1">
              <a:spcBef>
                <a:spcPts val="0"/>
              </a:spcBef>
              <a:buFont typeface="Arial" panose="020B0604020202020204" pitchFamily="34" charset="0"/>
              <a:buNone/>
              <a:defRPr sz="6600" b="1" kern="1200">
                <a:solidFill>
                  <a:srgbClr val="AA87FB"/>
                </a:solidFill>
                <a:effectLst>
                  <a:outerShdw blurRad="38100" dist="38100" dir="2700000" algn="tl">
                    <a:srgbClr val="000000">
                      <a:alpha val="43137"/>
                    </a:srgbClr>
                  </a:outerShdw>
                </a:effectLst>
                <a:latin typeface="Calibri Light" panose="020F0302020204030204" pitchFamily="34" charset="0"/>
                <a:ea typeface="+mn-ea"/>
                <a:cs typeface="Arial" panose="020B0604020202020204" pitchFamily="34" charset="0"/>
              </a:defRPr>
            </a:lvl1pPr>
            <a:lvl2pPr marL="457200" indent="0" algn="l" defTabSz="457200" rtl="0" eaLnBrk="1" latinLnBrk="0" hangingPunct="1">
              <a:spcBef>
                <a:spcPct val="20000"/>
              </a:spcBef>
              <a:buFont typeface="Arial" panose="020B0604020202020204" pitchFamily="34" charset="0"/>
              <a:buNone/>
              <a:defRPr sz="4000" b="1" kern="1200">
                <a:solidFill>
                  <a:schemeClr val="accent5">
                    <a:lumMod val="20000"/>
                    <a:lumOff val="80000"/>
                  </a:schemeClr>
                </a:solidFill>
                <a:effectLst/>
                <a:latin typeface="Arial" panose="020B0604020202020204" pitchFamily="34" charset="0"/>
                <a:ea typeface="+mn-ea"/>
                <a:cs typeface="Arial" panose="020B0604020202020204" pitchFamily="34" charset="0"/>
              </a:defRPr>
            </a:lvl2pPr>
            <a:lvl3pPr marL="914400" indent="0" algn="l" defTabSz="457200" rtl="0" eaLnBrk="1" latinLnBrk="0" hangingPunct="1">
              <a:spcBef>
                <a:spcPct val="20000"/>
              </a:spcBef>
              <a:buFont typeface="Arial" panose="020B0604020202020204" pitchFamily="34" charset="0"/>
              <a:buNone/>
              <a:defRPr sz="4000" b="1" kern="1200">
                <a:solidFill>
                  <a:schemeClr val="accent5">
                    <a:lumMod val="20000"/>
                    <a:lumOff val="80000"/>
                  </a:schemeClr>
                </a:solidFill>
                <a:effectLst/>
                <a:latin typeface="Arial" panose="020B0604020202020204" pitchFamily="34" charset="0"/>
                <a:ea typeface="+mn-ea"/>
                <a:cs typeface="Arial" panose="020B0604020202020204" pitchFamily="34" charset="0"/>
              </a:defRPr>
            </a:lvl3pPr>
            <a:lvl4pPr marL="1371600" indent="0" algn="l" defTabSz="457200" rtl="0" eaLnBrk="1" latinLnBrk="0" hangingPunct="1">
              <a:spcBef>
                <a:spcPct val="20000"/>
              </a:spcBef>
              <a:buFont typeface="Arial" panose="020B0604020202020204" pitchFamily="34" charset="0"/>
              <a:buNone/>
              <a:defRPr sz="4000" b="1" kern="1200">
                <a:solidFill>
                  <a:schemeClr val="accent5">
                    <a:lumMod val="20000"/>
                    <a:lumOff val="80000"/>
                  </a:schemeClr>
                </a:solidFill>
                <a:effectLst/>
                <a:latin typeface="Arial" panose="020B0604020202020204" pitchFamily="34" charset="0"/>
                <a:ea typeface="+mn-ea"/>
                <a:cs typeface="Arial" panose="020B0604020202020204" pitchFamily="34" charset="0"/>
              </a:defRPr>
            </a:lvl4pPr>
            <a:lvl5pPr marL="1828800" indent="0" algn="l" defTabSz="457200" rtl="0" eaLnBrk="1" latinLnBrk="0" hangingPunct="1">
              <a:spcBef>
                <a:spcPct val="20000"/>
              </a:spcBef>
              <a:buFont typeface="Arial" panose="020B0604020202020204" pitchFamily="34" charset="0"/>
              <a:buNone/>
              <a:defRPr sz="4000" b="1" kern="1200">
                <a:solidFill>
                  <a:schemeClr val="accent5">
                    <a:lumMod val="20000"/>
                    <a:lumOff val="80000"/>
                  </a:schemeClr>
                </a:solidFill>
                <a:effectLst/>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a:solidFill>
                  <a:srgbClr val="7030A0"/>
                </a:solidFill>
                <a:latin typeface="+mn-lt"/>
              </a:rPr>
              <a:t>From Hardship to Worship</a:t>
            </a:r>
          </a:p>
        </p:txBody>
      </p:sp>
      <p:sp>
        <p:nvSpPr>
          <p:cNvPr id="5" name="Text Placeholder 8">
            <a:extLst>
              <a:ext uri="{FF2B5EF4-FFF2-40B4-BE49-F238E27FC236}">
                <a16:creationId xmlns:a16="http://schemas.microsoft.com/office/drawing/2014/main" id="{18F61878-27C2-DBB0-2B98-74E3BE1C939B}"/>
              </a:ext>
            </a:extLst>
          </p:cNvPr>
          <p:cNvSpPr txBox="1">
            <a:spLocks/>
          </p:cNvSpPr>
          <p:nvPr userDrawn="1"/>
        </p:nvSpPr>
        <p:spPr>
          <a:xfrm>
            <a:off x="3021497" y="5210893"/>
            <a:ext cx="6149009" cy="731520"/>
          </a:xfrm>
          <a:prstGeom prst="rect">
            <a:avLst/>
          </a:prstGeom>
        </p:spPr>
        <p:txBody>
          <a:bodyPr wrap="none" anchor="ctr" anchorCtr="0">
            <a:normAutofit/>
          </a:bodyPr>
          <a:lstStyle>
            <a:lvl1pPr marL="0" indent="0" algn="ctr" defTabSz="457200" rtl="0" eaLnBrk="1" latinLnBrk="0" hangingPunct="1">
              <a:lnSpc>
                <a:spcPct val="120000"/>
              </a:lnSpc>
              <a:spcBef>
                <a:spcPts val="0"/>
              </a:spcBef>
              <a:buFont typeface="Arial"/>
              <a:buNone/>
              <a:defRPr sz="6600" b="1" kern="1200">
                <a:solidFill>
                  <a:srgbClr val="3BEAFD"/>
                </a:solidFill>
                <a:effectLst>
                  <a:outerShdw blurRad="38100" dist="38100" dir="2700000" algn="tl">
                    <a:srgbClr val="000000">
                      <a:alpha val="43137"/>
                    </a:srgbClr>
                  </a:outerShdw>
                </a:effectLst>
                <a:latin typeface="Calibri Light" panose="020F0302020204030204" pitchFamily="34" charset="0"/>
                <a:ea typeface="+mn-ea"/>
                <a:cs typeface="Arial" panose="020B0604020202020204" pitchFamily="34" charset="0"/>
              </a:defRPr>
            </a:lvl1pPr>
            <a:lvl2pPr marL="457200" indent="0" algn="ctr"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2pPr>
            <a:lvl3pPr marL="914400" indent="0" algn="ctr"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3pPr>
            <a:lvl4pPr marL="1371600" indent="0" algn="ctr"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4pPr>
            <a:lvl5pPr marL="1828800" indent="0" algn="ctr"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a:solidFill>
                  <a:schemeClr val="tx2">
                    <a:lumMod val="60000"/>
                    <a:lumOff val="40000"/>
                  </a:schemeClr>
                </a:solidFill>
                <a:latin typeface="+mn-lt"/>
              </a:rPr>
              <a:t>Mina </a:t>
            </a:r>
            <a:r>
              <a:rPr lang="en-US" sz="2400" dirty="0" err="1">
                <a:solidFill>
                  <a:schemeClr val="tx2">
                    <a:lumMod val="60000"/>
                    <a:lumOff val="40000"/>
                  </a:schemeClr>
                </a:solidFill>
                <a:latin typeface="+mn-lt"/>
              </a:rPr>
              <a:t>Ttaʻann</a:t>
            </a:r>
            <a:r>
              <a:rPr lang="en-US" sz="2400" dirty="0" err="1">
                <a:solidFill>
                  <a:schemeClr val="tx2">
                    <a:lumMod val="60000"/>
                    <a:lumOff val="40000"/>
                  </a:schemeClr>
                </a:solidFill>
                <a:latin typeface="+mn-lt"/>
                <a:cs typeface="Calibri" panose="020F0502020204030204" pitchFamily="34" charset="0"/>
              </a:rPr>
              <a:t>ī</a:t>
            </a:r>
            <a:r>
              <a:rPr lang="en-US" sz="2400" dirty="0">
                <a:solidFill>
                  <a:schemeClr val="tx2">
                    <a:lumMod val="60000"/>
                    <a:lumOff val="40000"/>
                  </a:schemeClr>
                </a:solidFill>
                <a:latin typeface="+mn-lt"/>
                <a:cs typeface="Calibri" panose="020F0502020204030204" pitchFamily="34" charset="0"/>
              </a:rPr>
              <a:t> </a:t>
            </a:r>
            <a:r>
              <a:rPr lang="en-US" sz="2400" dirty="0" err="1">
                <a:solidFill>
                  <a:schemeClr val="tx2">
                    <a:lumMod val="60000"/>
                    <a:lumOff val="40000"/>
                  </a:schemeClr>
                </a:solidFill>
                <a:latin typeface="+mn-lt"/>
                <a:cs typeface="Calibri" panose="020F0502020204030204" pitchFamily="34" charset="0"/>
              </a:rPr>
              <a:t>ʽElā</a:t>
            </a:r>
            <a:r>
              <a:rPr lang="en-US" sz="2400" dirty="0">
                <a:solidFill>
                  <a:schemeClr val="tx2">
                    <a:lumMod val="60000"/>
                    <a:lumOff val="40000"/>
                  </a:schemeClr>
                </a:solidFill>
                <a:latin typeface="+mn-lt"/>
                <a:cs typeface="Calibri" panose="020F0502020204030204" pitchFamily="34" charset="0"/>
              </a:rPr>
              <a:t> </a:t>
            </a:r>
            <a:r>
              <a:rPr lang="en-US" sz="2400" dirty="0" err="1">
                <a:solidFill>
                  <a:schemeClr val="tx2">
                    <a:lumMod val="60000"/>
                    <a:lumOff val="40000"/>
                  </a:schemeClr>
                </a:solidFill>
                <a:latin typeface="+mn-lt"/>
                <a:cs typeface="Calibri" panose="020F0502020204030204" pitchFamily="34" charset="0"/>
              </a:rPr>
              <a:t>Ttaghannī</a:t>
            </a:r>
            <a:endParaRPr lang="en-US" sz="2400" dirty="0">
              <a:solidFill>
                <a:schemeClr val="tx2">
                  <a:lumMod val="60000"/>
                  <a:lumOff val="40000"/>
                </a:schemeClr>
              </a:solidFill>
              <a:latin typeface="+mn-lt"/>
            </a:endParaRPr>
          </a:p>
        </p:txBody>
      </p:sp>
      <p:pic>
        <p:nvPicPr>
          <p:cNvPr id="6" name="Picture 5" descr="Logo, company name&#10;&#10;Description automatically generated">
            <a:extLst>
              <a:ext uri="{FF2B5EF4-FFF2-40B4-BE49-F238E27FC236}">
                <a16:creationId xmlns:a16="http://schemas.microsoft.com/office/drawing/2014/main" id="{DD338D0B-D1B5-359C-E078-02957C0BAE9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770907" y="1604341"/>
            <a:ext cx="4650188" cy="2155000"/>
          </a:xfrm>
          <a:prstGeom prst="rect">
            <a:avLst/>
          </a:prstGeom>
        </p:spPr>
      </p:pic>
    </p:spTree>
    <p:extLst>
      <p:ext uri="{BB962C8B-B14F-4D97-AF65-F5344CB8AC3E}">
        <p14:creationId xmlns:p14="http://schemas.microsoft.com/office/powerpoint/2010/main" val="2639131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lide Fina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1FC280-25FC-0BF9-8622-CFF71914CC8A}"/>
              </a:ext>
            </a:extLst>
          </p:cNvPr>
          <p:cNvSpPr>
            <a:spLocks noGrp="1"/>
          </p:cNvSpPr>
          <p:nvPr>
            <p:ph type="title"/>
          </p:nvPr>
        </p:nvSpPr>
        <p:spPr>
          <a:xfrm>
            <a:off x="152400" y="204518"/>
            <a:ext cx="11887200" cy="1033681"/>
          </a:xfrm>
          <a:prstGeom prst="rect">
            <a:avLst/>
          </a:prstGeom>
        </p:spPr>
        <p:txBody>
          <a:bodyPr vert="horz" lIns="91440" tIns="45720" rIns="91440" bIns="45720" rtlCol="0" anchor="ctr" anchorCtr="0">
            <a:noAutofit/>
          </a:bodyPr>
          <a:lstStyle>
            <a:lvl1pPr rtl="1">
              <a:lnSpc>
                <a:spcPct val="125000"/>
              </a:lnSpc>
              <a:defRPr sz="5400" b="0">
                <a:solidFill>
                  <a:schemeClr val="bg1"/>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29F177FC-B0A9-5EE0-627E-92E547F1C442}"/>
              </a:ext>
            </a:extLst>
          </p:cNvPr>
          <p:cNvSpPr>
            <a:spLocks noGrp="1"/>
          </p:cNvSpPr>
          <p:nvPr>
            <p:ph type="body" sz="quarter" idx="10"/>
          </p:nvPr>
        </p:nvSpPr>
        <p:spPr>
          <a:xfrm>
            <a:off x="152400" y="1914055"/>
            <a:ext cx="11887200" cy="830997"/>
          </a:xfrm>
          <a:prstGeom prst="rect">
            <a:avLst/>
          </a:prstGeom>
        </p:spPr>
        <p:txBody>
          <a:bodyPr vert="horz" anchor="ctr" anchorCtr="0">
            <a:normAutofit/>
          </a:bodyPr>
          <a:lstStyle>
            <a:lvl1pPr marL="0" indent="0">
              <a:spcBef>
                <a:spcPts val="0"/>
              </a:spcBef>
              <a:buFont typeface="Arial" panose="020B0604020202020204" pitchFamily="34" charset="0"/>
              <a:buNone/>
              <a:defRPr sz="4800">
                <a:solidFill>
                  <a:schemeClr val="bg1"/>
                </a:solidFill>
                <a:effectLst/>
                <a:latin typeface="+mn-lt"/>
              </a:defRPr>
            </a:lvl1pPr>
            <a:lvl2pPr marL="457200" indent="0">
              <a:buFont typeface="Arial" panose="020B0604020202020204" pitchFamily="34" charset="0"/>
              <a:buNone/>
              <a:defRPr>
                <a:solidFill>
                  <a:schemeClr val="accent5">
                    <a:lumMod val="20000"/>
                    <a:lumOff val="80000"/>
                  </a:schemeClr>
                </a:solidFill>
                <a:effectLst/>
              </a:defRPr>
            </a:lvl2pPr>
            <a:lvl3pPr marL="914400" indent="0">
              <a:buFont typeface="Arial" panose="020B0604020202020204" pitchFamily="34" charset="0"/>
              <a:buNone/>
              <a:defRPr>
                <a:solidFill>
                  <a:schemeClr val="accent5">
                    <a:lumMod val="20000"/>
                    <a:lumOff val="80000"/>
                  </a:schemeClr>
                </a:solidFill>
                <a:effectLst/>
              </a:defRPr>
            </a:lvl3pPr>
            <a:lvl4pPr marL="1371600" indent="0">
              <a:buFont typeface="Arial" panose="020B0604020202020204" pitchFamily="34" charset="0"/>
              <a:buNone/>
              <a:defRPr>
                <a:solidFill>
                  <a:schemeClr val="accent5">
                    <a:lumMod val="20000"/>
                    <a:lumOff val="80000"/>
                  </a:schemeClr>
                </a:solidFill>
                <a:effectLst/>
              </a:defRPr>
            </a:lvl4pPr>
            <a:lvl5pPr marL="18288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7" name="Text Placeholder 8">
            <a:extLst>
              <a:ext uri="{FF2B5EF4-FFF2-40B4-BE49-F238E27FC236}">
                <a16:creationId xmlns:a16="http://schemas.microsoft.com/office/drawing/2014/main" id="{AE396515-FE08-21E5-0E02-3590A28B7D93}"/>
              </a:ext>
            </a:extLst>
          </p:cNvPr>
          <p:cNvSpPr>
            <a:spLocks noGrp="1"/>
          </p:cNvSpPr>
          <p:nvPr>
            <p:ph type="body" sz="quarter" idx="11"/>
          </p:nvPr>
        </p:nvSpPr>
        <p:spPr>
          <a:xfrm>
            <a:off x="152400" y="1151800"/>
            <a:ext cx="11887200" cy="919611"/>
          </a:xfrm>
          <a:prstGeom prst="rect">
            <a:avLst/>
          </a:prstGeom>
        </p:spPr>
        <p:txBody>
          <a:bodyPr anchor="ctr" anchorCtr="0">
            <a:normAutofit/>
          </a:bodyPr>
          <a:lstStyle>
            <a:lvl1pPr algn="ctr">
              <a:lnSpc>
                <a:spcPct val="120000"/>
              </a:lnSpc>
              <a:spcBef>
                <a:spcPts val="0"/>
              </a:spcBef>
              <a:defRPr sz="4800" b="0">
                <a:solidFill>
                  <a:srgbClr val="FFC000"/>
                </a:solidFill>
                <a:latin typeface="+mn-lt"/>
              </a:defRPr>
            </a:lvl1pPr>
            <a:lvl2pPr algn="ctr">
              <a:defRPr/>
            </a:lvl2pPr>
            <a:lvl3pPr algn="ctr">
              <a:defRPr/>
            </a:lvl3pPr>
            <a:lvl4pPr algn="ctr">
              <a:defRPr/>
            </a:lvl4pPr>
            <a:lvl5pPr algn="ctr">
              <a:defRPr/>
            </a:lvl5pPr>
          </a:lstStyle>
          <a:p>
            <a:pPr lvl="0"/>
            <a:r>
              <a:rPr lang="en-US" dirty="0"/>
              <a:t>Click to edit Master text styles</a:t>
            </a:r>
          </a:p>
        </p:txBody>
      </p:sp>
    </p:spTree>
    <p:extLst>
      <p:ext uri="{BB962C8B-B14F-4D97-AF65-F5344CB8AC3E}">
        <p14:creationId xmlns:p14="http://schemas.microsoft.com/office/powerpoint/2010/main" val="2455455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_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ext Placeholder 5">
            <a:extLst>
              <a:ext uri="{FF2B5EF4-FFF2-40B4-BE49-F238E27FC236}">
                <a16:creationId xmlns:a16="http://schemas.microsoft.com/office/drawing/2014/main" id="{D8B84A23-79A2-8C3B-158A-214CE6DBFE94}"/>
              </a:ext>
            </a:extLst>
          </p:cNvPr>
          <p:cNvSpPr>
            <a:spLocks noGrp="1"/>
          </p:cNvSpPr>
          <p:nvPr>
            <p:ph type="body" sz="quarter" idx="12"/>
          </p:nvPr>
        </p:nvSpPr>
        <p:spPr>
          <a:xfrm>
            <a:off x="6172200" y="6050280"/>
            <a:ext cx="5852160" cy="640080"/>
          </a:xfrm>
          <a:prstGeom prst="rect">
            <a:avLst/>
          </a:prstGeom>
        </p:spPr>
        <p:txBody>
          <a:bodyPr vert="horz" anchor="ctr" anchorCtr="0">
            <a:normAutofit/>
          </a:bodyPr>
          <a:lstStyle>
            <a:lvl1pPr marL="0" indent="0">
              <a:spcBef>
                <a:spcPts val="0"/>
              </a:spcBef>
              <a:buFont typeface="Arial" panose="020B0604020202020204" pitchFamily="34" charset="0"/>
              <a:buNone/>
              <a:defRPr sz="3200" b="0">
                <a:solidFill>
                  <a:schemeClr val="bg1"/>
                </a:solidFill>
                <a:effectLst/>
                <a:latin typeface="+mn-lt"/>
              </a:defRPr>
            </a:lvl1pPr>
            <a:lvl2pPr marL="457200" indent="0">
              <a:buFont typeface="Arial" panose="020B0604020202020204" pitchFamily="34" charset="0"/>
              <a:buNone/>
              <a:defRPr>
                <a:solidFill>
                  <a:schemeClr val="accent5">
                    <a:lumMod val="20000"/>
                    <a:lumOff val="80000"/>
                  </a:schemeClr>
                </a:solidFill>
                <a:effectLst/>
              </a:defRPr>
            </a:lvl2pPr>
            <a:lvl3pPr marL="914400" indent="0">
              <a:buFont typeface="Arial" panose="020B0604020202020204" pitchFamily="34" charset="0"/>
              <a:buNone/>
              <a:defRPr>
                <a:solidFill>
                  <a:schemeClr val="accent5">
                    <a:lumMod val="20000"/>
                    <a:lumOff val="80000"/>
                  </a:schemeClr>
                </a:solidFill>
                <a:effectLst/>
              </a:defRPr>
            </a:lvl3pPr>
            <a:lvl4pPr marL="1371600" indent="0">
              <a:buFont typeface="Arial" panose="020B0604020202020204" pitchFamily="34" charset="0"/>
              <a:buNone/>
              <a:defRPr>
                <a:solidFill>
                  <a:schemeClr val="accent5">
                    <a:lumMod val="20000"/>
                    <a:lumOff val="80000"/>
                  </a:schemeClr>
                </a:solidFill>
                <a:effectLst/>
              </a:defRPr>
            </a:lvl4pPr>
            <a:lvl5pPr marL="18288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9" name="Text Placeholder 8">
            <a:extLst>
              <a:ext uri="{FF2B5EF4-FFF2-40B4-BE49-F238E27FC236}">
                <a16:creationId xmlns:a16="http://schemas.microsoft.com/office/drawing/2014/main" id="{F95EC204-BC16-C5C2-00B9-AC1FCC89AC27}"/>
              </a:ext>
            </a:extLst>
          </p:cNvPr>
          <p:cNvSpPr>
            <a:spLocks noGrp="1"/>
          </p:cNvSpPr>
          <p:nvPr>
            <p:ph type="body" sz="quarter" idx="13"/>
          </p:nvPr>
        </p:nvSpPr>
        <p:spPr>
          <a:xfrm>
            <a:off x="6172200" y="5318760"/>
            <a:ext cx="5852160" cy="640080"/>
          </a:xfrm>
          <a:prstGeom prst="rect">
            <a:avLst/>
          </a:prstGeom>
        </p:spPr>
        <p:txBody>
          <a:bodyPr anchor="ctr" anchorCtr="0">
            <a:normAutofit/>
          </a:bodyPr>
          <a:lstStyle>
            <a:lvl1pPr algn="ctr">
              <a:lnSpc>
                <a:spcPct val="120000"/>
              </a:lnSpc>
              <a:spcBef>
                <a:spcPts val="0"/>
              </a:spcBef>
              <a:defRPr sz="3200" b="0">
                <a:solidFill>
                  <a:srgbClr val="FFC000"/>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10" name="Text Placeholder 5">
            <a:extLst>
              <a:ext uri="{FF2B5EF4-FFF2-40B4-BE49-F238E27FC236}">
                <a16:creationId xmlns:a16="http://schemas.microsoft.com/office/drawing/2014/main" id="{AB0A7593-CEE1-61BE-112D-8CEED953B6CB}"/>
              </a:ext>
            </a:extLst>
          </p:cNvPr>
          <p:cNvSpPr>
            <a:spLocks noGrp="1"/>
          </p:cNvSpPr>
          <p:nvPr>
            <p:ph type="body" sz="quarter" idx="14"/>
          </p:nvPr>
        </p:nvSpPr>
        <p:spPr>
          <a:xfrm>
            <a:off x="152400" y="6050280"/>
            <a:ext cx="5852160" cy="640080"/>
          </a:xfrm>
          <a:prstGeom prst="rect">
            <a:avLst/>
          </a:prstGeom>
        </p:spPr>
        <p:txBody>
          <a:bodyPr vert="horz" anchor="ctr" anchorCtr="0">
            <a:normAutofit/>
          </a:bodyPr>
          <a:lstStyle>
            <a:lvl1pPr marL="0" indent="0">
              <a:spcBef>
                <a:spcPts val="0"/>
              </a:spcBef>
              <a:buFont typeface="Arial" panose="020B0604020202020204" pitchFamily="34" charset="0"/>
              <a:buNone/>
              <a:defRPr sz="3200" b="0">
                <a:solidFill>
                  <a:schemeClr val="bg1"/>
                </a:solidFill>
                <a:effectLst/>
                <a:latin typeface="+mn-lt"/>
              </a:defRPr>
            </a:lvl1pPr>
            <a:lvl2pPr marL="457200" indent="0">
              <a:buFont typeface="Arial" panose="020B0604020202020204" pitchFamily="34" charset="0"/>
              <a:buNone/>
              <a:defRPr>
                <a:solidFill>
                  <a:schemeClr val="accent5">
                    <a:lumMod val="20000"/>
                    <a:lumOff val="80000"/>
                  </a:schemeClr>
                </a:solidFill>
                <a:effectLst/>
              </a:defRPr>
            </a:lvl2pPr>
            <a:lvl3pPr marL="914400" indent="0">
              <a:buFont typeface="Arial" panose="020B0604020202020204" pitchFamily="34" charset="0"/>
              <a:buNone/>
              <a:defRPr>
                <a:solidFill>
                  <a:schemeClr val="accent5">
                    <a:lumMod val="20000"/>
                    <a:lumOff val="80000"/>
                  </a:schemeClr>
                </a:solidFill>
                <a:effectLst/>
              </a:defRPr>
            </a:lvl3pPr>
            <a:lvl4pPr marL="1371600" indent="0">
              <a:buFont typeface="Arial" panose="020B0604020202020204" pitchFamily="34" charset="0"/>
              <a:buNone/>
              <a:defRPr>
                <a:solidFill>
                  <a:schemeClr val="accent5">
                    <a:lumMod val="20000"/>
                    <a:lumOff val="80000"/>
                  </a:schemeClr>
                </a:solidFill>
                <a:effectLst/>
              </a:defRPr>
            </a:lvl4pPr>
            <a:lvl5pPr marL="18288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11" name="Text Placeholder 8">
            <a:extLst>
              <a:ext uri="{FF2B5EF4-FFF2-40B4-BE49-F238E27FC236}">
                <a16:creationId xmlns:a16="http://schemas.microsoft.com/office/drawing/2014/main" id="{D698E78F-C21D-D3FE-BF60-F1C1CDD1D658}"/>
              </a:ext>
            </a:extLst>
          </p:cNvPr>
          <p:cNvSpPr>
            <a:spLocks noGrp="1"/>
          </p:cNvSpPr>
          <p:nvPr>
            <p:ph type="body" sz="quarter" idx="15"/>
          </p:nvPr>
        </p:nvSpPr>
        <p:spPr>
          <a:xfrm>
            <a:off x="152400" y="5318760"/>
            <a:ext cx="5852160" cy="640080"/>
          </a:xfrm>
          <a:prstGeom prst="rect">
            <a:avLst/>
          </a:prstGeom>
        </p:spPr>
        <p:txBody>
          <a:bodyPr anchor="ctr" anchorCtr="0">
            <a:normAutofit/>
          </a:bodyPr>
          <a:lstStyle>
            <a:lvl1pPr algn="ctr">
              <a:lnSpc>
                <a:spcPct val="120000"/>
              </a:lnSpc>
              <a:spcBef>
                <a:spcPts val="0"/>
              </a:spcBef>
              <a:defRPr sz="3200" b="0">
                <a:solidFill>
                  <a:srgbClr val="FFC000"/>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12" name="Text Placeholder 8">
            <a:extLst>
              <a:ext uri="{FF2B5EF4-FFF2-40B4-BE49-F238E27FC236}">
                <a16:creationId xmlns:a16="http://schemas.microsoft.com/office/drawing/2014/main" id="{9EE76D15-D9DA-3EC7-C12F-3FAC79737C7D}"/>
              </a:ext>
            </a:extLst>
          </p:cNvPr>
          <p:cNvSpPr>
            <a:spLocks noGrp="1"/>
          </p:cNvSpPr>
          <p:nvPr>
            <p:ph type="body" sz="quarter" idx="16"/>
          </p:nvPr>
        </p:nvSpPr>
        <p:spPr>
          <a:xfrm>
            <a:off x="6172200" y="4587240"/>
            <a:ext cx="5852160" cy="640080"/>
          </a:xfrm>
          <a:prstGeom prst="rect">
            <a:avLst/>
          </a:prstGeom>
        </p:spPr>
        <p:txBody>
          <a:bodyPr anchor="ctr" anchorCtr="0">
            <a:normAutofit/>
          </a:bodyPr>
          <a:lstStyle>
            <a:lvl1pPr algn="ctr" rtl="1">
              <a:lnSpc>
                <a:spcPct val="120000"/>
              </a:lnSpc>
              <a:spcBef>
                <a:spcPts val="0"/>
              </a:spcBef>
              <a:defRPr sz="3200" b="0">
                <a:solidFill>
                  <a:schemeClr val="bg1"/>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sp>
        <p:nvSpPr>
          <p:cNvPr id="13" name="Text Placeholder 8">
            <a:extLst>
              <a:ext uri="{FF2B5EF4-FFF2-40B4-BE49-F238E27FC236}">
                <a16:creationId xmlns:a16="http://schemas.microsoft.com/office/drawing/2014/main" id="{2AEE78FC-BF1A-116B-0241-55234A15D775}"/>
              </a:ext>
            </a:extLst>
          </p:cNvPr>
          <p:cNvSpPr>
            <a:spLocks noGrp="1"/>
          </p:cNvSpPr>
          <p:nvPr>
            <p:ph type="body" sz="quarter" idx="17"/>
          </p:nvPr>
        </p:nvSpPr>
        <p:spPr>
          <a:xfrm>
            <a:off x="152400" y="4587240"/>
            <a:ext cx="5852160" cy="640080"/>
          </a:xfrm>
          <a:prstGeom prst="rect">
            <a:avLst/>
          </a:prstGeom>
        </p:spPr>
        <p:txBody>
          <a:bodyPr anchor="ctr" anchorCtr="0">
            <a:normAutofit/>
          </a:bodyPr>
          <a:lstStyle>
            <a:lvl1pPr algn="ctr" rtl="1">
              <a:lnSpc>
                <a:spcPct val="120000"/>
              </a:lnSpc>
              <a:spcBef>
                <a:spcPts val="0"/>
              </a:spcBef>
              <a:defRPr sz="3200" b="0">
                <a:solidFill>
                  <a:schemeClr val="bg1"/>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sp>
        <p:nvSpPr>
          <p:cNvPr id="3" name="Text Placeholder 5">
            <a:extLst>
              <a:ext uri="{FF2B5EF4-FFF2-40B4-BE49-F238E27FC236}">
                <a16:creationId xmlns:a16="http://schemas.microsoft.com/office/drawing/2014/main" id="{1938D8A1-F050-CDE0-66C2-E3F522016547}"/>
              </a:ext>
            </a:extLst>
          </p:cNvPr>
          <p:cNvSpPr>
            <a:spLocks noGrp="1"/>
          </p:cNvSpPr>
          <p:nvPr>
            <p:ph type="body" sz="quarter" idx="18"/>
          </p:nvPr>
        </p:nvSpPr>
        <p:spPr>
          <a:xfrm>
            <a:off x="6172200" y="1866985"/>
            <a:ext cx="5852160" cy="640080"/>
          </a:xfrm>
          <a:prstGeom prst="rect">
            <a:avLst/>
          </a:prstGeom>
        </p:spPr>
        <p:txBody>
          <a:bodyPr vert="horz" anchor="ctr" anchorCtr="0">
            <a:normAutofit/>
          </a:bodyPr>
          <a:lstStyle>
            <a:lvl1pPr marL="0" indent="0">
              <a:spcBef>
                <a:spcPts val="0"/>
              </a:spcBef>
              <a:buFont typeface="Arial" panose="020B0604020202020204" pitchFamily="34" charset="0"/>
              <a:buNone/>
              <a:defRPr sz="3200" b="0">
                <a:solidFill>
                  <a:schemeClr val="bg1"/>
                </a:solidFill>
                <a:effectLst/>
                <a:latin typeface="+mn-lt"/>
              </a:defRPr>
            </a:lvl1pPr>
            <a:lvl2pPr marL="457200" indent="0">
              <a:buFont typeface="Arial" panose="020B0604020202020204" pitchFamily="34" charset="0"/>
              <a:buNone/>
              <a:defRPr>
                <a:solidFill>
                  <a:schemeClr val="accent5">
                    <a:lumMod val="20000"/>
                    <a:lumOff val="80000"/>
                  </a:schemeClr>
                </a:solidFill>
                <a:effectLst/>
              </a:defRPr>
            </a:lvl2pPr>
            <a:lvl3pPr marL="914400" indent="0">
              <a:buFont typeface="Arial" panose="020B0604020202020204" pitchFamily="34" charset="0"/>
              <a:buNone/>
              <a:defRPr>
                <a:solidFill>
                  <a:schemeClr val="accent5">
                    <a:lumMod val="20000"/>
                    <a:lumOff val="80000"/>
                  </a:schemeClr>
                </a:solidFill>
                <a:effectLst/>
              </a:defRPr>
            </a:lvl3pPr>
            <a:lvl4pPr marL="1371600" indent="0">
              <a:buFont typeface="Arial" panose="020B0604020202020204" pitchFamily="34" charset="0"/>
              <a:buNone/>
              <a:defRPr>
                <a:solidFill>
                  <a:schemeClr val="accent5">
                    <a:lumMod val="20000"/>
                    <a:lumOff val="80000"/>
                  </a:schemeClr>
                </a:solidFill>
                <a:effectLst/>
              </a:defRPr>
            </a:lvl4pPr>
            <a:lvl5pPr marL="18288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4" name="Text Placeholder 8">
            <a:extLst>
              <a:ext uri="{FF2B5EF4-FFF2-40B4-BE49-F238E27FC236}">
                <a16:creationId xmlns:a16="http://schemas.microsoft.com/office/drawing/2014/main" id="{788F1A51-DFF7-B546-AF70-7618453A953C}"/>
              </a:ext>
            </a:extLst>
          </p:cNvPr>
          <p:cNvSpPr>
            <a:spLocks noGrp="1"/>
          </p:cNvSpPr>
          <p:nvPr>
            <p:ph type="body" sz="quarter" idx="19"/>
          </p:nvPr>
        </p:nvSpPr>
        <p:spPr>
          <a:xfrm>
            <a:off x="6172200" y="1135465"/>
            <a:ext cx="5852160" cy="640080"/>
          </a:xfrm>
          <a:prstGeom prst="rect">
            <a:avLst/>
          </a:prstGeom>
        </p:spPr>
        <p:txBody>
          <a:bodyPr anchor="ctr" anchorCtr="0">
            <a:normAutofit/>
          </a:bodyPr>
          <a:lstStyle>
            <a:lvl1pPr algn="ctr">
              <a:lnSpc>
                <a:spcPct val="120000"/>
              </a:lnSpc>
              <a:spcBef>
                <a:spcPts val="0"/>
              </a:spcBef>
              <a:defRPr sz="3200" b="0">
                <a:solidFill>
                  <a:srgbClr val="FFC000"/>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5" name="Text Placeholder 5">
            <a:extLst>
              <a:ext uri="{FF2B5EF4-FFF2-40B4-BE49-F238E27FC236}">
                <a16:creationId xmlns:a16="http://schemas.microsoft.com/office/drawing/2014/main" id="{0F36C882-0CF0-CF3E-D6B2-33EDE451D788}"/>
              </a:ext>
            </a:extLst>
          </p:cNvPr>
          <p:cNvSpPr>
            <a:spLocks noGrp="1"/>
          </p:cNvSpPr>
          <p:nvPr>
            <p:ph type="body" sz="quarter" idx="20"/>
          </p:nvPr>
        </p:nvSpPr>
        <p:spPr>
          <a:xfrm>
            <a:off x="152400" y="1866985"/>
            <a:ext cx="5852160" cy="640080"/>
          </a:xfrm>
          <a:prstGeom prst="rect">
            <a:avLst/>
          </a:prstGeom>
        </p:spPr>
        <p:txBody>
          <a:bodyPr vert="horz" anchor="ctr" anchorCtr="0">
            <a:normAutofit/>
          </a:bodyPr>
          <a:lstStyle>
            <a:lvl1pPr marL="0" indent="0">
              <a:spcBef>
                <a:spcPts val="0"/>
              </a:spcBef>
              <a:buFont typeface="Arial" panose="020B0604020202020204" pitchFamily="34" charset="0"/>
              <a:buNone/>
              <a:defRPr sz="3200" b="0">
                <a:solidFill>
                  <a:schemeClr val="bg1"/>
                </a:solidFill>
                <a:effectLst/>
                <a:latin typeface="+mn-lt"/>
              </a:defRPr>
            </a:lvl1pPr>
            <a:lvl2pPr marL="457200" indent="0">
              <a:buFont typeface="Arial" panose="020B0604020202020204" pitchFamily="34" charset="0"/>
              <a:buNone/>
              <a:defRPr>
                <a:solidFill>
                  <a:schemeClr val="accent5">
                    <a:lumMod val="20000"/>
                    <a:lumOff val="80000"/>
                  </a:schemeClr>
                </a:solidFill>
                <a:effectLst/>
              </a:defRPr>
            </a:lvl2pPr>
            <a:lvl3pPr marL="914400" indent="0">
              <a:buFont typeface="Arial" panose="020B0604020202020204" pitchFamily="34" charset="0"/>
              <a:buNone/>
              <a:defRPr>
                <a:solidFill>
                  <a:schemeClr val="accent5">
                    <a:lumMod val="20000"/>
                    <a:lumOff val="80000"/>
                  </a:schemeClr>
                </a:solidFill>
                <a:effectLst/>
              </a:defRPr>
            </a:lvl3pPr>
            <a:lvl4pPr marL="1371600" indent="0">
              <a:buFont typeface="Arial" panose="020B0604020202020204" pitchFamily="34" charset="0"/>
              <a:buNone/>
              <a:defRPr>
                <a:solidFill>
                  <a:schemeClr val="accent5">
                    <a:lumMod val="20000"/>
                    <a:lumOff val="80000"/>
                  </a:schemeClr>
                </a:solidFill>
                <a:effectLst/>
              </a:defRPr>
            </a:lvl4pPr>
            <a:lvl5pPr marL="18288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14" name="Text Placeholder 8">
            <a:extLst>
              <a:ext uri="{FF2B5EF4-FFF2-40B4-BE49-F238E27FC236}">
                <a16:creationId xmlns:a16="http://schemas.microsoft.com/office/drawing/2014/main" id="{61A5C685-4AE3-4321-3BC4-854DD3987F84}"/>
              </a:ext>
            </a:extLst>
          </p:cNvPr>
          <p:cNvSpPr>
            <a:spLocks noGrp="1"/>
          </p:cNvSpPr>
          <p:nvPr>
            <p:ph type="body" sz="quarter" idx="21"/>
          </p:nvPr>
        </p:nvSpPr>
        <p:spPr>
          <a:xfrm>
            <a:off x="152400" y="1135465"/>
            <a:ext cx="5852160" cy="640080"/>
          </a:xfrm>
          <a:prstGeom prst="rect">
            <a:avLst/>
          </a:prstGeom>
        </p:spPr>
        <p:txBody>
          <a:bodyPr anchor="ctr" anchorCtr="0">
            <a:normAutofit/>
          </a:bodyPr>
          <a:lstStyle>
            <a:lvl1pPr algn="ctr">
              <a:lnSpc>
                <a:spcPct val="120000"/>
              </a:lnSpc>
              <a:spcBef>
                <a:spcPts val="0"/>
              </a:spcBef>
              <a:defRPr sz="3200" b="0">
                <a:solidFill>
                  <a:srgbClr val="FFC000"/>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15" name="Text Placeholder 8">
            <a:extLst>
              <a:ext uri="{FF2B5EF4-FFF2-40B4-BE49-F238E27FC236}">
                <a16:creationId xmlns:a16="http://schemas.microsoft.com/office/drawing/2014/main" id="{0DC6483A-3A6F-A9F4-C18F-9F613D72605A}"/>
              </a:ext>
            </a:extLst>
          </p:cNvPr>
          <p:cNvSpPr>
            <a:spLocks noGrp="1"/>
          </p:cNvSpPr>
          <p:nvPr>
            <p:ph type="body" sz="quarter" idx="22"/>
          </p:nvPr>
        </p:nvSpPr>
        <p:spPr>
          <a:xfrm>
            <a:off x="6172200" y="403945"/>
            <a:ext cx="5852160" cy="640080"/>
          </a:xfrm>
          <a:prstGeom prst="rect">
            <a:avLst/>
          </a:prstGeom>
        </p:spPr>
        <p:txBody>
          <a:bodyPr anchor="ctr" anchorCtr="0">
            <a:normAutofit/>
          </a:bodyPr>
          <a:lstStyle>
            <a:lvl1pPr algn="ctr" rtl="1">
              <a:lnSpc>
                <a:spcPct val="120000"/>
              </a:lnSpc>
              <a:spcBef>
                <a:spcPts val="0"/>
              </a:spcBef>
              <a:defRPr sz="3200" b="0">
                <a:solidFill>
                  <a:schemeClr val="bg1"/>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sp>
        <p:nvSpPr>
          <p:cNvPr id="16" name="Text Placeholder 8">
            <a:extLst>
              <a:ext uri="{FF2B5EF4-FFF2-40B4-BE49-F238E27FC236}">
                <a16:creationId xmlns:a16="http://schemas.microsoft.com/office/drawing/2014/main" id="{975646F5-515D-5017-3E05-67DC06A77BEF}"/>
              </a:ext>
            </a:extLst>
          </p:cNvPr>
          <p:cNvSpPr>
            <a:spLocks noGrp="1"/>
          </p:cNvSpPr>
          <p:nvPr>
            <p:ph type="body" sz="quarter" idx="23"/>
          </p:nvPr>
        </p:nvSpPr>
        <p:spPr>
          <a:xfrm>
            <a:off x="152400" y="403945"/>
            <a:ext cx="5852160" cy="640080"/>
          </a:xfrm>
          <a:prstGeom prst="rect">
            <a:avLst/>
          </a:prstGeom>
        </p:spPr>
        <p:txBody>
          <a:bodyPr anchor="ctr" anchorCtr="0">
            <a:normAutofit/>
          </a:bodyPr>
          <a:lstStyle>
            <a:lvl1pPr algn="ctr" rtl="1">
              <a:lnSpc>
                <a:spcPct val="120000"/>
              </a:lnSpc>
              <a:spcBef>
                <a:spcPts val="0"/>
              </a:spcBef>
              <a:defRPr sz="3200" b="0">
                <a:solidFill>
                  <a:schemeClr val="bg1"/>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spTree>
    <p:extLst>
      <p:ext uri="{BB962C8B-B14F-4D97-AF65-F5344CB8AC3E}">
        <p14:creationId xmlns:p14="http://schemas.microsoft.com/office/powerpoint/2010/main" val="2870270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_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63B524-DA4C-9C55-4284-BA3A5164D355}"/>
              </a:ext>
            </a:extLst>
          </p:cNvPr>
          <p:cNvSpPr>
            <a:spLocks noGrp="1"/>
          </p:cNvSpPr>
          <p:nvPr>
            <p:ph type="title"/>
          </p:nvPr>
        </p:nvSpPr>
        <p:spPr>
          <a:xfrm>
            <a:off x="152400" y="204518"/>
            <a:ext cx="11887200" cy="1033681"/>
          </a:xfrm>
          <a:prstGeom prst="rect">
            <a:avLst/>
          </a:prstGeom>
        </p:spPr>
        <p:txBody>
          <a:bodyPr vert="horz" lIns="91440" tIns="45720" rIns="91440" bIns="45720" rtlCol="0" anchor="ctr" anchorCtr="0">
            <a:noAutofit/>
          </a:bodyPr>
          <a:lstStyle>
            <a:lvl1pPr rtl="1">
              <a:lnSpc>
                <a:spcPct val="125000"/>
              </a:lnSpc>
              <a:defRPr sz="5400" b="0">
                <a:solidFill>
                  <a:schemeClr val="bg1"/>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DB9A6B2A-1E89-1C8C-C0FB-B9E20D5BF2FD}"/>
              </a:ext>
            </a:extLst>
          </p:cNvPr>
          <p:cNvSpPr>
            <a:spLocks noGrp="1"/>
          </p:cNvSpPr>
          <p:nvPr>
            <p:ph type="body" sz="quarter" idx="10"/>
          </p:nvPr>
        </p:nvSpPr>
        <p:spPr>
          <a:xfrm>
            <a:off x="152400" y="1914055"/>
            <a:ext cx="11887200" cy="830997"/>
          </a:xfrm>
          <a:prstGeom prst="rect">
            <a:avLst/>
          </a:prstGeom>
        </p:spPr>
        <p:txBody>
          <a:bodyPr vert="horz" anchor="ctr" anchorCtr="0">
            <a:normAutofit/>
          </a:bodyPr>
          <a:lstStyle>
            <a:lvl1pPr marL="0" indent="0">
              <a:spcBef>
                <a:spcPts val="0"/>
              </a:spcBef>
              <a:buFont typeface="Arial" panose="020B0604020202020204" pitchFamily="34" charset="0"/>
              <a:buNone/>
              <a:defRPr sz="4800">
                <a:solidFill>
                  <a:schemeClr val="bg1"/>
                </a:solidFill>
                <a:effectLst/>
                <a:latin typeface="+mn-lt"/>
              </a:defRPr>
            </a:lvl1pPr>
            <a:lvl2pPr marL="457200" indent="0">
              <a:buFont typeface="Arial" panose="020B0604020202020204" pitchFamily="34" charset="0"/>
              <a:buNone/>
              <a:defRPr>
                <a:solidFill>
                  <a:schemeClr val="accent5">
                    <a:lumMod val="20000"/>
                    <a:lumOff val="80000"/>
                  </a:schemeClr>
                </a:solidFill>
                <a:effectLst/>
              </a:defRPr>
            </a:lvl2pPr>
            <a:lvl3pPr marL="914400" indent="0">
              <a:buFont typeface="Arial" panose="020B0604020202020204" pitchFamily="34" charset="0"/>
              <a:buNone/>
              <a:defRPr>
                <a:solidFill>
                  <a:schemeClr val="accent5">
                    <a:lumMod val="20000"/>
                    <a:lumOff val="80000"/>
                  </a:schemeClr>
                </a:solidFill>
                <a:effectLst/>
              </a:defRPr>
            </a:lvl3pPr>
            <a:lvl4pPr marL="1371600" indent="0">
              <a:buFont typeface="Arial" panose="020B0604020202020204" pitchFamily="34" charset="0"/>
              <a:buNone/>
              <a:defRPr>
                <a:solidFill>
                  <a:schemeClr val="accent5">
                    <a:lumMod val="20000"/>
                    <a:lumOff val="80000"/>
                  </a:schemeClr>
                </a:solidFill>
                <a:effectLst/>
              </a:defRPr>
            </a:lvl4pPr>
            <a:lvl5pPr marL="18288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7" name="Text Placeholder 8">
            <a:extLst>
              <a:ext uri="{FF2B5EF4-FFF2-40B4-BE49-F238E27FC236}">
                <a16:creationId xmlns:a16="http://schemas.microsoft.com/office/drawing/2014/main" id="{CD51865B-4845-077F-90DF-736AFA370889}"/>
              </a:ext>
            </a:extLst>
          </p:cNvPr>
          <p:cNvSpPr>
            <a:spLocks noGrp="1"/>
          </p:cNvSpPr>
          <p:nvPr>
            <p:ph type="body" sz="quarter" idx="11"/>
          </p:nvPr>
        </p:nvSpPr>
        <p:spPr>
          <a:xfrm>
            <a:off x="152400" y="1151800"/>
            <a:ext cx="11887200" cy="919611"/>
          </a:xfrm>
          <a:prstGeom prst="rect">
            <a:avLst/>
          </a:prstGeom>
        </p:spPr>
        <p:txBody>
          <a:bodyPr anchor="ctr" anchorCtr="0">
            <a:normAutofit/>
          </a:bodyPr>
          <a:lstStyle>
            <a:lvl1pPr algn="ctr">
              <a:lnSpc>
                <a:spcPct val="120000"/>
              </a:lnSpc>
              <a:spcBef>
                <a:spcPts val="0"/>
              </a:spcBef>
              <a:defRPr sz="4800" b="0">
                <a:solidFill>
                  <a:srgbClr val="FFC000"/>
                </a:solidFill>
                <a:latin typeface="+mn-lt"/>
              </a:defRPr>
            </a:lvl1pPr>
            <a:lvl2pPr algn="ctr">
              <a:defRPr/>
            </a:lvl2pPr>
            <a:lvl3pPr algn="ctr">
              <a:defRPr/>
            </a:lvl3pPr>
            <a:lvl4pPr algn="ctr">
              <a:defRPr/>
            </a:lvl4pPr>
            <a:lvl5pPr algn="ctr">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D8B84A23-79A2-8C3B-158A-214CE6DBFE94}"/>
              </a:ext>
            </a:extLst>
          </p:cNvPr>
          <p:cNvSpPr>
            <a:spLocks noGrp="1"/>
          </p:cNvSpPr>
          <p:nvPr>
            <p:ph type="body" sz="quarter" idx="12"/>
          </p:nvPr>
        </p:nvSpPr>
        <p:spPr>
          <a:xfrm>
            <a:off x="6172200" y="6050280"/>
            <a:ext cx="5852160" cy="640080"/>
          </a:xfrm>
          <a:prstGeom prst="rect">
            <a:avLst/>
          </a:prstGeom>
        </p:spPr>
        <p:txBody>
          <a:bodyPr vert="horz" anchor="ctr" anchorCtr="0">
            <a:normAutofit/>
          </a:bodyPr>
          <a:lstStyle>
            <a:lvl1pPr marL="0" indent="0">
              <a:spcBef>
                <a:spcPts val="0"/>
              </a:spcBef>
              <a:buFont typeface="Arial" panose="020B0604020202020204" pitchFamily="34" charset="0"/>
              <a:buNone/>
              <a:defRPr sz="3200" b="0">
                <a:solidFill>
                  <a:schemeClr val="bg1"/>
                </a:solidFill>
                <a:effectLst/>
                <a:latin typeface="+mn-lt"/>
              </a:defRPr>
            </a:lvl1pPr>
            <a:lvl2pPr marL="457200" indent="0">
              <a:buFont typeface="Arial" panose="020B0604020202020204" pitchFamily="34" charset="0"/>
              <a:buNone/>
              <a:defRPr>
                <a:solidFill>
                  <a:schemeClr val="accent5">
                    <a:lumMod val="20000"/>
                    <a:lumOff val="80000"/>
                  </a:schemeClr>
                </a:solidFill>
                <a:effectLst/>
              </a:defRPr>
            </a:lvl2pPr>
            <a:lvl3pPr marL="914400" indent="0">
              <a:buFont typeface="Arial" panose="020B0604020202020204" pitchFamily="34" charset="0"/>
              <a:buNone/>
              <a:defRPr>
                <a:solidFill>
                  <a:schemeClr val="accent5">
                    <a:lumMod val="20000"/>
                    <a:lumOff val="80000"/>
                  </a:schemeClr>
                </a:solidFill>
                <a:effectLst/>
              </a:defRPr>
            </a:lvl3pPr>
            <a:lvl4pPr marL="1371600" indent="0">
              <a:buFont typeface="Arial" panose="020B0604020202020204" pitchFamily="34" charset="0"/>
              <a:buNone/>
              <a:defRPr>
                <a:solidFill>
                  <a:schemeClr val="accent5">
                    <a:lumMod val="20000"/>
                    <a:lumOff val="80000"/>
                  </a:schemeClr>
                </a:solidFill>
                <a:effectLst/>
              </a:defRPr>
            </a:lvl4pPr>
            <a:lvl5pPr marL="18288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9" name="Text Placeholder 8">
            <a:extLst>
              <a:ext uri="{FF2B5EF4-FFF2-40B4-BE49-F238E27FC236}">
                <a16:creationId xmlns:a16="http://schemas.microsoft.com/office/drawing/2014/main" id="{F95EC204-BC16-C5C2-00B9-AC1FCC89AC27}"/>
              </a:ext>
            </a:extLst>
          </p:cNvPr>
          <p:cNvSpPr>
            <a:spLocks noGrp="1"/>
          </p:cNvSpPr>
          <p:nvPr>
            <p:ph type="body" sz="quarter" idx="13"/>
          </p:nvPr>
        </p:nvSpPr>
        <p:spPr>
          <a:xfrm>
            <a:off x="6172200" y="5318760"/>
            <a:ext cx="5852160" cy="640080"/>
          </a:xfrm>
          <a:prstGeom prst="rect">
            <a:avLst/>
          </a:prstGeom>
        </p:spPr>
        <p:txBody>
          <a:bodyPr anchor="ctr" anchorCtr="0">
            <a:normAutofit/>
          </a:bodyPr>
          <a:lstStyle>
            <a:lvl1pPr algn="ctr">
              <a:lnSpc>
                <a:spcPct val="120000"/>
              </a:lnSpc>
              <a:spcBef>
                <a:spcPts val="0"/>
              </a:spcBef>
              <a:defRPr sz="3200" b="0">
                <a:solidFill>
                  <a:srgbClr val="FFC000"/>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10" name="Text Placeholder 5">
            <a:extLst>
              <a:ext uri="{FF2B5EF4-FFF2-40B4-BE49-F238E27FC236}">
                <a16:creationId xmlns:a16="http://schemas.microsoft.com/office/drawing/2014/main" id="{AB0A7593-CEE1-61BE-112D-8CEED953B6CB}"/>
              </a:ext>
            </a:extLst>
          </p:cNvPr>
          <p:cNvSpPr>
            <a:spLocks noGrp="1"/>
          </p:cNvSpPr>
          <p:nvPr>
            <p:ph type="body" sz="quarter" idx="14"/>
          </p:nvPr>
        </p:nvSpPr>
        <p:spPr>
          <a:xfrm>
            <a:off x="152400" y="6050280"/>
            <a:ext cx="5852160" cy="640080"/>
          </a:xfrm>
          <a:prstGeom prst="rect">
            <a:avLst/>
          </a:prstGeom>
        </p:spPr>
        <p:txBody>
          <a:bodyPr vert="horz" anchor="ctr" anchorCtr="0">
            <a:normAutofit/>
          </a:bodyPr>
          <a:lstStyle>
            <a:lvl1pPr marL="0" indent="0">
              <a:spcBef>
                <a:spcPts val="0"/>
              </a:spcBef>
              <a:buFont typeface="Arial" panose="020B0604020202020204" pitchFamily="34" charset="0"/>
              <a:buNone/>
              <a:defRPr sz="3200" b="0">
                <a:solidFill>
                  <a:schemeClr val="bg1"/>
                </a:solidFill>
                <a:effectLst/>
                <a:latin typeface="+mn-lt"/>
              </a:defRPr>
            </a:lvl1pPr>
            <a:lvl2pPr marL="457200" indent="0">
              <a:buFont typeface="Arial" panose="020B0604020202020204" pitchFamily="34" charset="0"/>
              <a:buNone/>
              <a:defRPr>
                <a:solidFill>
                  <a:schemeClr val="accent5">
                    <a:lumMod val="20000"/>
                    <a:lumOff val="80000"/>
                  </a:schemeClr>
                </a:solidFill>
                <a:effectLst/>
              </a:defRPr>
            </a:lvl2pPr>
            <a:lvl3pPr marL="914400" indent="0">
              <a:buFont typeface="Arial" panose="020B0604020202020204" pitchFamily="34" charset="0"/>
              <a:buNone/>
              <a:defRPr>
                <a:solidFill>
                  <a:schemeClr val="accent5">
                    <a:lumMod val="20000"/>
                    <a:lumOff val="80000"/>
                  </a:schemeClr>
                </a:solidFill>
                <a:effectLst/>
              </a:defRPr>
            </a:lvl3pPr>
            <a:lvl4pPr marL="1371600" indent="0">
              <a:buFont typeface="Arial" panose="020B0604020202020204" pitchFamily="34" charset="0"/>
              <a:buNone/>
              <a:defRPr>
                <a:solidFill>
                  <a:schemeClr val="accent5">
                    <a:lumMod val="20000"/>
                    <a:lumOff val="80000"/>
                  </a:schemeClr>
                </a:solidFill>
                <a:effectLst/>
              </a:defRPr>
            </a:lvl4pPr>
            <a:lvl5pPr marL="18288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11" name="Text Placeholder 8">
            <a:extLst>
              <a:ext uri="{FF2B5EF4-FFF2-40B4-BE49-F238E27FC236}">
                <a16:creationId xmlns:a16="http://schemas.microsoft.com/office/drawing/2014/main" id="{D698E78F-C21D-D3FE-BF60-F1C1CDD1D658}"/>
              </a:ext>
            </a:extLst>
          </p:cNvPr>
          <p:cNvSpPr>
            <a:spLocks noGrp="1"/>
          </p:cNvSpPr>
          <p:nvPr>
            <p:ph type="body" sz="quarter" idx="15"/>
          </p:nvPr>
        </p:nvSpPr>
        <p:spPr>
          <a:xfrm>
            <a:off x="152400" y="5318760"/>
            <a:ext cx="5852160" cy="640080"/>
          </a:xfrm>
          <a:prstGeom prst="rect">
            <a:avLst/>
          </a:prstGeom>
        </p:spPr>
        <p:txBody>
          <a:bodyPr anchor="ctr" anchorCtr="0">
            <a:normAutofit/>
          </a:bodyPr>
          <a:lstStyle>
            <a:lvl1pPr algn="ctr">
              <a:lnSpc>
                <a:spcPct val="120000"/>
              </a:lnSpc>
              <a:spcBef>
                <a:spcPts val="0"/>
              </a:spcBef>
              <a:defRPr sz="3200" b="0">
                <a:solidFill>
                  <a:srgbClr val="FFC000"/>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12" name="Text Placeholder 8">
            <a:extLst>
              <a:ext uri="{FF2B5EF4-FFF2-40B4-BE49-F238E27FC236}">
                <a16:creationId xmlns:a16="http://schemas.microsoft.com/office/drawing/2014/main" id="{9EE76D15-D9DA-3EC7-C12F-3FAC79737C7D}"/>
              </a:ext>
            </a:extLst>
          </p:cNvPr>
          <p:cNvSpPr>
            <a:spLocks noGrp="1"/>
          </p:cNvSpPr>
          <p:nvPr>
            <p:ph type="body" sz="quarter" idx="16"/>
          </p:nvPr>
        </p:nvSpPr>
        <p:spPr>
          <a:xfrm>
            <a:off x="6172200" y="4587240"/>
            <a:ext cx="5852160" cy="640080"/>
          </a:xfrm>
          <a:prstGeom prst="rect">
            <a:avLst/>
          </a:prstGeom>
        </p:spPr>
        <p:txBody>
          <a:bodyPr anchor="ctr" anchorCtr="0">
            <a:normAutofit/>
          </a:bodyPr>
          <a:lstStyle>
            <a:lvl1pPr algn="ctr" rtl="1">
              <a:lnSpc>
                <a:spcPct val="120000"/>
              </a:lnSpc>
              <a:spcBef>
                <a:spcPts val="0"/>
              </a:spcBef>
              <a:defRPr sz="3200" b="0">
                <a:solidFill>
                  <a:schemeClr val="bg1"/>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sp>
        <p:nvSpPr>
          <p:cNvPr id="13" name="Text Placeholder 8">
            <a:extLst>
              <a:ext uri="{FF2B5EF4-FFF2-40B4-BE49-F238E27FC236}">
                <a16:creationId xmlns:a16="http://schemas.microsoft.com/office/drawing/2014/main" id="{2AEE78FC-BF1A-116B-0241-55234A15D775}"/>
              </a:ext>
            </a:extLst>
          </p:cNvPr>
          <p:cNvSpPr>
            <a:spLocks noGrp="1"/>
          </p:cNvSpPr>
          <p:nvPr>
            <p:ph type="body" sz="quarter" idx="17"/>
          </p:nvPr>
        </p:nvSpPr>
        <p:spPr>
          <a:xfrm>
            <a:off x="152400" y="4587240"/>
            <a:ext cx="5852160" cy="640080"/>
          </a:xfrm>
          <a:prstGeom prst="rect">
            <a:avLst/>
          </a:prstGeom>
        </p:spPr>
        <p:txBody>
          <a:bodyPr anchor="ctr" anchorCtr="0">
            <a:normAutofit/>
          </a:bodyPr>
          <a:lstStyle>
            <a:lvl1pPr algn="ctr" rtl="1">
              <a:lnSpc>
                <a:spcPct val="120000"/>
              </a:lnSpc>
              <a:spcBef>
                <a:spcPts val="0"/>
              </a:spcBef>
              <a:defRPr sz="3200" b="0">
                <a:solidFill>
                  <a:schemeClr val="bg1"/>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spTree>
    <p:extLst>
      <p:ext uri="{BB962C8B-B14F-4D97-AF65-F5344CB8AC3E}">
        <p14:creationId xmlns:p14="http://schemas.microsoft.com/office/powerpoint/2010/main" val="242849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Slide_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63B524-DA4C-9C55-4284-BA3A5164D355}"/>
              </a:ext>
            </a:extLst>
          </p:cNvPr>
          <p:cNvSpPr>
            <a:spLocks noGrp="1"/>
          </p:cNvSpPr>
          <p:nvPr>
            <p:ph type="title"/>
          </p:nvPr>
        </p:nvSpPr>
        <p:spPr>
          <a:xfrm>
            <a:off x="152400" y="204518"/>
            <a:ext cx="11887200" cy="1033681"/>
          </a:xfrm>
          <a:prstGeom prst="rect">
            <a:avLst/>
          </a:prstGeom>
        </p:spPr>
        <p:txBody>
          <a:bodyPr vert="horz" lIns="91440" tIns="45720" rIns="91440" bIns="45720" rtlCol="0" anchor="ctr" anchorCtr="0">
            <a:noAutofit/>
          </a:bodyPr>
          <a:lstStyle>
            <a:lvl1pPr rtl="1">
              <a:lnSpc>
                <a:spcPct val="125000"/>
              </a:lnSpc>
              <a:defRPr sz="5400" b="0">
                <a:solidFill>
                  <a:schemeClr val="bg1"/>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DB9A6B2A-1E89-1C8C-C0FB-B9E20D5BF2FD}"/>
              </a:ext>
            </a:extLst>
          </p:cNvPr>
          <p:cNvSpPr>
            <a:spLocks noGrp="1"/>
          </p:cNvSpPr>
          <p:nvPr>
            <p:ph type="body" sz="quarter" idx="10"/>
          </p:nvPr>
        </p:nvSpPr>
        <p:spPr>
          <a:xfrm>
            <a:off x="152400" y="1914055"/>
            <a:ext cx="11887200" cy="830997"/>
          </a:xfrm>
          <a:prstGeom prst="rect">
            <a:avLst/>
          </a:prstGeom>
        </p:spPr>
        <p:txBody>
          <a:bodyPr vert="horz" anchor="ctr" anchorCtr="0">
            <a:normAutofit/>
          </a:bodyPr>
          <a:lstStyle>
            <a:lvl1pPr marL="0" indent="0">
              <a:spcBef>
                <a:spcPts val="0"/>
              </a:spcBef>
              <a:buFont typeface="Arial" panose="020B0604020202020204" pitchFamily="34" charset="0"/>
              <a:buNone/>
              <a:defRPr sz="4800">
                <a:solidFill>
                  <a:schemeClr val="bg1"/>
                </a:solidFill>
                <a:effectLst/>
                <a:latin typeface="+mn-lt"/>
              </a:defRPr>
            </a:lvl1pPr>
            <a:lvl2pPr marL="457200" indent="0">
              <a:buFont typeface="Arial" panose="020B0604020202020204" pitchFamily="34" charset="0"/>
              <a:buNone/>
              <a:defRPr>
                <a:solidFill>
                  <a:schemeClr val="accent5">
                    <a:lumMod val="20000"/>
                    <a:lumOff val="80000"/>
                  </a:schemeClr>
                </a:solidFill>
                <a:effectLst/>
              </a:defRPr>
            </a:lvl2pPr>
            <a:lvl3pPr marL="914400" indent="0">
              <a:buFont typeface="Arial" panose="020B0604020202020204" pitchFamily="34" charset="0"/>
              <a:buNone/>
              <a:defRPr>
                <a:solidFill>
                  <a:schemeClr val="accent5">
                    <a:lumMod val="20000"/>
                    <a:lumOff val="80000"/>
                  </a:schemeClr>
                </a:solidFill>
                <a:effectLst/>
              </a:defRPr>
            </a:lvl3pPr>
            <a:lvl4pPr marL="1371600" indent="0">
              <a:buFont typeface="Arial" panose="020B0604020202020204" pitchFamily="34" charset="0"/>
              <a:buNone/>
              <a:defRPr>
                <a:solidFill>
                  <a:schemeClr val="accent5">
                    <a:lumMod val="20000"/>
                    <a:lumOff val="80000"/>
                  </a:schemeClr>
                </a:solidFill>
                <a:effectLst/>
              </a:defRPr>
            </a:lvl4pPr>
            <a:lvl5pPr marL="18288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7" name="Text Placeholder 8">
            <a:extLst>
              <a:ext uri="{FF2B5EF4-FFF2-40B4-BE49-F238E27FC236}">
                <a16:creationId xmlns:a16="http://schemas.microsoft.com/office/drawing/2014/main" id="{CD51865B-4845-077F-90DF-736AFA370889}"/>
              </a:ext>
            </a:extLst>
          </p:cNvPr>
          <p:cNvSpPr>
            <a:spLocks noGrp="1"/>
          </p:cNvSpPr>
          <p:nvPr>
            <p:ph type="body" sz="quarter" idx="11"/>
          </p:nvPr>
        </p:nvSpPr>
        <p:spPr>
          <a:xfrm>
            <a:off x="152400" y="1151800"/>
            <a:ext cx="11887200" cy="919611"/>
          </a:xfrm>
          <a:prstGeom prst="rect">
            <a:avLst/>
          </a:prstGeom>
        </p:spPr>
        <p:txBody>
          <a:bodyPr anchor="ctr" anchorCtr="0">
            <a:normAutofit/>
          </a:bodyPr>
          <a:lstStyle>
            <a:lvl1pPr algn="ctr">
              <a:lnSpc>
                <a:spcPct val="120000"/>
              </a:lnSpc>
              <a:spcBef>
                <a:spcPts val="0"/>
              </a:spcBef>
              <a:defRPr sz="4800" b="0">
                <a:solidFill>
                  <a:srgbClr val="FFC000"/>
                </a:solidFill>
                <a:latin typeface="+mn-lt"/>
              </a:defRPr>
            </a:lvl1pPr>
            <a:lvl2pPr algn="ctr">
              <a:defRPr/>
            </a:lvl2pPr>
            <a:lvl3pPr algn="ctr">
              <a:defRPr/>
            </a:lvl3pPr>
            <a:lvl4pPr algn="ctr">
              <a:defRPr/>
            </a:lvl4pPr>
            <a:lvl5pPr algn="ctr">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D8B84A23-79A2-8C3B-158A-214CE6DBFE94}"/>
              </a:ext>
            </a:extLst>
          </p:cNvPr>
          <p:cNvSpPr>
            <a:spLocks noGrp="1"/>
          </p:cNvSpPr>
          <p:nvPr>
            <p:ph type="body" sz="quarter" idx="12"/>
          </p:nvPr>
        </p:nvSpPr>
        <p:spPr>
          <a:xfrm>
            <a:off x="160020" y="6050280"/>
            <a:ext cx="11871960" cy="640080"/>
          </a:xfrm>
          <a:prstGeom prst="rect">
            <a:avLst/>
          </a:prstGeom>
        </p:spPr>
        <p:txBody>
          <a:bodyPr vert="horz" anchor="ctr" anchorCtr="0">
            <a:normAutofit/>
          </a:bodyPr>
          <a:lstStyle>
            <a:lvl1pPr marL="0" indent="0">
              <a:spcBef>
                <a:spcPts val="0"/>
              </a:spcBef>
              <a:buFont typeface="Arial" panose="020B0604020202020204" pitchFamily="34" charset="0"/>
              <a:buNone/>
              <a:defRPr sz="3200" b="0">
                <a:solidFill>
                  <a:schemeClr val="bg1"/>
                </a:solidFill>
                <a:effectLst/>
                <a:latin typeface="+mn-lt"/>
              </a:defRPr>
            </a:lvl1pPr>
            <a:lvl2pPr marL="457200" indent="0">
              <a:buFont typeface="Arial" panose="020B0604020202020204" pitchFamily="34" charset="0"/>
              <a:buNone/>
              <a:defRPr>
                <a:solidFill>
                  <a:schemeClr val="accent5">
                    <a:lumMod val="20000"/>
                    <a:lumOff val="80000"/>
                  </a:schemeClr>
                </a:solidFill>
                <a:effectLst/>
              </a:defRPr>
            </a:lvl2pPr>
            <a:lvl3pPr marL="914400" indent="0">
              <a:buFont typeface="Arial" panose="020B0604020202020204" pitchFamily="34" charset="0"/>
              <a:buNone/>
              <a:defRPr>
                <a:solidFill>
                  <a:schemeClr val="accent5">
                    <a:lumMod val="20000"/>
                    <a:lumOff val="80000"/>
                  </a:schemeClr>
                </a:solidFill>
                <a:effectLst/>
              </a:defRPr>
            </a:lvl3pPr>
            <a:lvl4pPr marL="1371600" indent="0">
              <a:buFont typeface="Arial" panose="020B0604020202020204" pitchFamily="34" charset="0"/>
              <a:buNone/>
              <a:defRPr>
                <a:solidFill>
                  <a:schemeClr val="accent5">
                    <a:lumMod val="20000"/>
                    <a:lumOff val="80000"/>
                  </a:schemeClr>
                </a:solidFill>
                <a:effectLst/>
              </a:defRPr>
            </a:lvl4pPr>
            <a:lvl5pPr marL="18288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9" name="Text Placeholder 8">
            <a:extLst>
              <a:ext uri="{FF2B5EF4-FFF2-40B4-BE49-F238E27FC236}">
                <a16:creationId xmlns:a16="http://schemas.microsoft.com/office/drawing/2014/main" id="{F95EC204-BC16-C5C2-00B9-AC1FCC89AC27}"/>
              </a:ext>
            </a:extLst>
          </p:cNvPr>
          <p:cNvSpPr>
            <a:spLocks noGrp="1"/>
          </p:cNvSpPr>
          <p:nvPr>
            <p:ph type="body" sz="quarter" idx="13"/>
          </p:nvPr>
        </p:nvSpPr>
        <p:spPr>
          <a:xfrm>
            <a:off x="160020" y="5318760"/>
            <a:ext cx="11871960" cy="640080"/>
          </a:xfrm>
          <a:prstGeom prst="rect">
            <a:avLst/>
          </a:prstGeom>
        </p:spPr>
        <p:txBody>
          <a:bodyPr anchor="ctr" anchorCtr="0">
            <a:normAutofit/>
          </a:bodyPr>
          <a:lstStyle>
            <a:lvl1pPr algn="ctr">
              <a:lnSpc>
                <a:spcPct val="120000"/>
              </a:lnSpc>
              <a:spcBef>
                <a:spcPts val="0"/>
              </a:spcBef>
              <a:defRPr sz="3200" b="0">
                <a:solidFill>
                  <a:srgbClr val="FFC000"/>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12" name="Text Placeholder 8">
            <a:extLst>
              <a:ext uri="{FF2B5EF4-FFF2-40B4-BE49-F238E27FC236}">
                <a16:creationId xmlns:a16="http://schemas.microsoft.com/office/drawing/2014/main" id="{9EE76D15-D9DA-3EC7-C12F-3FAC79737C7D}"/>
              </a:ext>
            </a:extLst>
          </p:cNvPr>
          <p:cNvSpPr>
            <a:spLocks noGrp="1"/>
          </p:cNvSpPr>
          <p:nvPr>
            <p:ph type="body" sz="quarter" idx="16"/>
          </p:nvPr>
        </p:nvSpPr>
        <p:spPr>
          <a:xfrm>
            <a:off x="160020" y="4587240"/>
            <a:ext cx="11871960" cy="640080"/>
          </a:xfrm>
          <a:prstGeom prst="rect">
            <a:avLst/>
          </a:prstGeom>
        </p:spPr>
        <p:txBody>
          <a:bodyPr anchor="ctr" anchorCtr="0">
            <a:normAutofit/>
          </a:bodyPr>
          <a:lstStyle>
            <a:lvl1pPr algn="ctr" rtl="1">
              <a:lnSpc>
                <a:spcPct val="120000"/>
              </a:lnSpc>
              <a:spcBef>
                <a:spcPts val="0"/>
              </a:spcBef>
              <a:defRPr sz="3200" b="0">
                <a:solidFill>
                  <a:schemeClr val="bg1"/>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dirty="0"/>
              <a:t>Click to edit Master text styles</a:t>
            </a:r>
          </a:p>
        </p:txBody>
      </p:sp>
    </p:spTree>
    <p:extLst>
      <p:ext uri="{BB962C8B-B14F-4D97-AF65-F5344CB8AC3E}">
        <p14:creationId xmlns:p14="http://schemas.microsoft.com/office/powerpoint/2010/main" val="3074410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yrics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7614" y="374904"/>
            <a:ext cx="11116772" cy="2468880"/>
          </a:xfrm>
          <a:prstGeom prst="rect">
            <a:avLst/>
          </a:prstGeom>
        </p:spPr>
        <p:txBody>
          <a:bodyPr vert="horz" lIns="36000" tIns="36000" rIns="36000" bIns="36000" rtlCol="0" anchor="ctr" anchorCtr="0">
            <a:normAutofit/>
          </a:bodyPr>
          <a:lstStyle>
            <a:lvl1pPr rtl="1">
              <a:lnSpc>
                <a:spcPct val="125000"/>
              </a:lnSpc>
              <a:spcBef>
                <a:spcPts val="0"/>
              </a:spcBef>
              <a:defRPr sz="6600" b="0">
                <a:solidFill>
                  <a:schemeClr val="bg1"/>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6" name="Text Placeholder 5"/>
          <p:cNvSpPr>
            <a:spLocks noGrp="1"/>
          </p:cNvSpPr>
          <p:nvPr>
            <p:ph type="body" sz="quarter" idx="10"/>
          </p:nvPr>
        </p:nvSpPr>
        <p:spPr>
          <a:xfrm>
            <a:off x="537614" y="5303520"/>
            <a:ext cx="11116772" cy="1280160"/>
          </a:xfrm>
          <a:prstGeom prst="rect">
            <a:avLst/>
          </a:prstGeom>
        </p:spPr>
        <p:txBody>
          <a:bodyPr vert="horz" lIns="36000" tIns="36000" rIns="36000" bIns="36000" anchor="ctr" anchorCtr="0">
            <a:normAutofit/>
          </a:bodyPr>
          <a:lstStyle>
            <a:lvl1pPr marL="0" indent="0">
              <a:lnSpc>
                <a:spcPct val="100000"/>
              </a:lnSpc>
              <a:spcBef>
                <a:spcPts val="0"/>
              </a:spcBef>
              <a:buFont typeface="Arial" panose="020B0604020202020204" pitchFamily="34" charset="0"/>
              <a:buNone/>
              <a:defRPr sz="4400">
                <a:solidFill>
                  <a:schemeClr val="bg1"/>
                </a:solidFill>
                <a:effectLst/>
                <a:latin typeface="Calibri Light" panose="020F0302020204030204" pitchFamily="34" charset="0"/>
              </a:defRPr>
            </a:lvl1pPr>
            <a:lvl2pPr marL="457200" indent="0">
              <a:buFont typeface="Arial" panose="020B0604020202020204" pitchFamily="34" charset="0"/>
              <a:buNone/>
              <a:defRPr>
                <a:solidFill>
                  <a:schemeClr val="accent5">
                    <a:lumMod val="20000"/>
                    <a:lumOff val="80000"/>
                  </a:schemeClr>
                </a:solidFill>
                <a:effectLst/>
              </a:defRPr>
            </a:lvl2pPr>
            <a:lvl3pPr marL="914400" indent="0">
              <a:buFont typeface="Arial" panose="020B0604020202020204" pitchFamily="34" charset="0"/>
              <a:buNone/>
              <a:defRPr>
                <a:solidFill>
                  <a:schemeClr val="accent5">
                    <a:lumMod val="20000"/>
                    <a:lumOff val="80000"/>
                  </a:schemeClr>
                </a:solidFill>
                <a:effectLst/>
              </a:defRPr>
            </a:lvl3pPr>
            <a:lvl4pPr marL="1371600" indent="0">
              <a:buFont typeface="Arial" panose="020B0604020202020204" pitchFamily="34" charset="0"/>
              <a:buNone/>
              <a:defRPr>
                <a:solidFill>
                  <a:schemeClr val="accent5">
                    <a:lumMod val="20000"/>
                    <a:lumOff val="80000"/>
                  </a:schemeClr>
                </a:solidFill>
                <a:effectLst/>
              </a:defRPr>
            </a:lvl4pPr>
            <a:lvl5pPr marL="1828800" indent="0">
              <a:buFont typeface="Arial" panose="020B0604020202020204" pitchFamily="34" charset="0"/>
              <a:buNone/>
              <a:defRPr>
                <a:solidFill>
                  <a:schemeClr val="accent5">
                    <a:lumMod val="20000"/>
                    <a:lumOff val="80000"/>
                  </a:schemeClr>
                </a:solidFill>
                <a:effectLst/>
              </a:defRPr>
            </a:lvl5pPr>
          </a:lstStyle>
          <a:p>
            <a:pPr lvl="0"/>
            <a:r>
              <a:rPr lang="en-US" dirty="0"/>
              <a:t>Click to edit Master text styles</a:t>
            </a:r>
          </a:p>
        </p:txBody>
      </p:sp>
      <p:sp>
        <p:nvSpPr>
          <p:cNvPr id="9" name="Text Placeholder 8"/>
          <p:cNvSpPr>
            <a:spLocks noGrp="1"/>
          </p:cNvSpPr>
          <p:nvPr>
            <p:ph type="body" sz="quarter" idx="11"/>
          </p:nvPr>
        </p:nvSpPr>
        <p:spPr>
          <a:xfrm>
            <a:off x="537614" y="2843784"/>
            <a:ext cx="11116772" cy="2468880"/>
          </a:xfrm>
          <a:prstGeom prst="rect">
            <a:avLst/>
          </a:prstGeom>
        </p:spPr>
        <p:txBody>
          <a:bodyPr lIns="36000" tIns="36000" rIns="36000" bIns="36000" anchor="ctr" anchorCtr="0">
            <a:normAutofit/>
          </a:bodyPr>
          <a:lstStyle>
            <a:lvl1pPr algn="ctr">
              <a:lnSpc>
                <a:spcPct val="130000"/>
              </a:lnSpc>
              <a:spcBef>
                <a:spcPts val="0"/>
              </a:spcBef>
              <a:defRPr sz="6600">
                <a:solidFill>
                  <a:srgbClr val="FFC000"/>
                </a:solidFill>
                <a:latin typeface="Calibri Light" panose="020F0302020204030204" pitchFamily="34" charset="0"/>
              </a:defRPr>
            </a:lvl1pPr>
            <a:lvl2pPr algn="ctr">
              <a:defRPr/>
            </a:lvl2pPr>
            <a:lvl3pPr algn="ctr">
              <a:defRPr/>
            </a:lvl3pPr>
            <a:lvl4pPr algn="ctr">
              <a:defRPr/>
            </a:lvl4pPr>
            <a:lvl5pPr algn="ctr">
              <a:defRPr/>
            </a:lvl5pPr>
          </a:lstStyle>
          <a:p>
            <a:pPr lvl="0"/>
            <a:r>
              <a:rPr lang="en-US" dirty="0"/>
              <a:t>Click to edit Master text styles</a:t>
            </a:r>
          </a:p>
        </p:txBody>
      </p:sp>
    </p:spTree>
    <p:extLst>
      <p:ext uri="{BB962C8B-B14F-4D97-AF65-F5344CB8AC3E}">
        <p14:creationId xmlns:p14="http://schemas.microsoft.com/office/powerpoint/2010/main" val="2050522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Slide Fina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3A2FCE67-CD27-ECAA-D7F9-28C6F73A1345}"/>
              </a:ext>
            </a:extLst>
          </p:cNvPr>
          <p:cNvSpPr txBox="1">
            <a:spLocks/>
          </p:cNvSpPr>
          <p:nvPr userDrawn="1"/>
        </p:nvSpPr>
        <p:spPr>
          <a:xfrm>
            <a:off x="3021496" y="4308633"/>
            <a:ext cx="6149009" cy="731520"/>
          </a:xfrm>
          <a:prstGeom prst="rect">
            <a:avLst/>
          </a:prstGeom>
        </p:spPr>
        <p:txBody>
          <a:bodyPr vert="horz" wrap="none" lIns="91440" tIns="45720" rIns="91440" bIns="45720" rtlCol="0" anchor="ctr" anchorCtr="0">
            <a:noAutofit/>
          </a:bodyPr>
          <a:lstStyle>
            <a:lvl1pPr algn="ctr" defTabSz="457200" rtl="1" eaLnBrk="1" latinLnBrk="0" hangingPunct="1">
              <a:lnSpc>
                <a:spcPct val="125000"/>
              </a:lnSpc>
              <a:spcBef>
                <a:spcPct val="0"/>
              </a:spcBef>
              <a:buNone/>
              <a:defRPr sz="6600" b="1" kern="1200">
                <a:solidFill>
                  <a:srgbClr val="2D1493"/>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defRPr>
            </a:lvl1pPr>
          </a:lstStyle>
          <a:p>
            <a:r>
              <a:rPr lang="ar-KW" sz="4000" b="1" kern="1200" dirty="0">
                <a:solidFill>
                  <a:schemeClr val="bg1"/>
                </a:solidFill>
                <a:latin typeface="Times New Roman" panose="02020603050405020304" pitchFamily="18" charset="0"/>
                <a:ea typeface="+mj-ea"/>
                <a:cs typeface="Times New Roman" panose="02020603050405020304" pitchFamily="18" charset="0"/>
              </a:rPr>
              <a:t>مِــنَ الـتَّـعَــنِّــي إِلــى الـتَّـغَــنِّــي</a:t>
            </a:r>
            <a:endParaRPr lang="en-US" sz="4000" b="1" kern="1200" dirty="0">
              <a:solidFill>
                <a:schemeClr val="bg1"/>
              </a:solidFill>
              <a:latin typeface="Times New Roman" panose="02020603050405020304" pitchFamily="18" charset="0"/>
              <a:ea typeface="+mj-ea"/>
              <a:cs typeface="Times New Roman" panose="02020603050405020304" pitchFamily="18" charset="0"/>
            </a:endParaRPr>
          </a:p>
        </p:txBody>
      </p:sp>
      <p:sp>
        <p:nvSpPr>
          <p:cNvPr id="4" name="Text Placeholder 5">
            <a:extLst>
              <a:ext uri="{FF2B5EF4-FFF2-40B4-BE49-F238E27FC236}">
                <a16:creationId xmlns:a16="http://schemas.microsoft.com/office/drawing/2014/main" id="{2217A92D-546F-DEE6-621B-3B3F2CCABF24}"/>
              </a:ext>
            </a:extLst>
          </p:cNvPr>
          <p:cNvSpPr txBox="1">
            <a:spLocks/>
          </p:cNvSpPr>
          <p:nvPr userDrawn="1"/>
        </p:nvSpPr>
        <p:spPr>
          <a:xfrm>
            <a:off x="3021496" y="5617852"/>
            <a:ext cx="6149009" cy="731520"/>
          </a:xfrm>
          <a:prstGeom prst="rect">
            <a:avLst/>
          </a:prstGeom>
        </p:spPr>
        <p:txBody>
          <a:bodyPr vert="horz" wrap="none" anchor="ctr" anchorCtr="0">
            <a:noAutofit/>
          </a:bodyPr>
          <a:lstStyle>
            <a:lvl1pPr marL="0" indent="0" algn="ctr" defTabSz="457200" rtl="0" eaLnBrk="1" latinLnBrk="0" hangingPunct="1">
              <a:spcBef>
                <a:spcPts val="0"/>
              </a:spcBef>
              <a:buFont typeface="Arial" panose="020B0604020202020204" pitchFamily="34" charset="0"/>
              <a:buNone/>
              <a:defRPr sz="6600" b="1" kern="1200">
                <a:solidFill>
                  <a:srgbClr val="AA87FB"/>
                </a:solidFill>
                <a:effectLst>
                  <a:outerShdw blurRad="38100" dist="38100" dir="2700000" algn="tl">
                    <a:srgbClr val="000000">
                      <a:alpha val="43137"/>
                    </a:srgbClr>
                  </a:outerShdw>
                </a:effectLst>
                <a:latin typeface="Calibri Light" panose="020F0302020204030204" pitchFamily="34" charset="0"/>
                <a:ea typeface="+mn-ea"/>
                <a:cs typeface="Arial" panose="020B0604020202020204" pitchFamily="34" charset="0"/>
              </a:defRPr>
            </a:lvl1pPr>
            <a:lvl2pPr marL="457200" indent="0" algn="l" defTabSz="457200" rtl="0" eaLnBrk="1" latinLnBrk="0" hangingPunct="1">
              <a:spcBef>
                <a:spcPct val="20000"/>
              </a:spcBef>
              <a:buFont typeface="Arial" panose="020B0604020202020204" pitchFamily="34" charset="0"/>
              <a:buNone/>
              <a:defRPr sz="4000" b="1" kern="1200">
                <a:solidFill>
                  <a:schemeClr val="accent5">
                    <a:lumMod val="20000"/>
                    <a:lumOff val="80000"/>
                  </a:schemeClr>
                </a:solidFill>
                <a:effectLst/>
                <a:latin typeface="Arial" panose="020B0604020202020204" pitchFamily="34" charset="0"/>
                <a:ea typeface="+mn-ea"/>
                <a:cs typeface="Arial" panose="020B0604020202020204" pitchFamily="34" charset="0"/>
              </a:defRPr>
            </a:lvl2pPr>
            <a:lvl3pPr marL="914400" indent="0" algn="l" defTabSz="457200" rtl="0" eaLnBrk="1" latinLnBrk="0" hangingPunct="1">
              <a:spcBef>
                <a:spcPct val="20000"/>
              </a:spcBef>
              <a:buFont typeface="Arial" panose="020B0604020202020204" pitchFamily="34" charset="0"/>
              <a:buNone/>
              <a:defRPr sz="4000" b="1" kern="1200">
                <a:solidFill>
                  <a:schemeClr val="accent5">
                    <a:lumMod val="20000"/>
                    <a:lumOff val="80000"/>
                  </a:schemeClr>
                </a:solidFill>
                <a:effectLst/>
                <a:latin typeface="Arial" panose="020B0604020202020204" pitchFamily="34" charset="0"/>
                <a:ea typeface="+mn-ea"/>
                <a:cs typeface="Arial" panose="020B0604020202020204" pitchFamily="34" charset="0"/>
              </a:defRPr>
            </a:lvl3pPr>
            <a:lvl4pPr marL="1371600" indent="0" algn="l" defTabSz="457200" rtl="0" eaLnBrk="1" latinLnBrk="0" hangingPunct="1">
              <a:spcBef>
                <a:spcPct val="20000"/>
              </a:spcBef>
              <a:buFont typeface="Arial" panose="020B0604020202020204" pitchFamily="34" charset="0"/>
              <a:buNone/>
              <a:defRPr sz="4000" b="1" kern="1200">
                <a:solidFill>
                  <a:schemeClr val="accent5">
                    <a:lumMod val="20000"/>
                    <a:lumOff val="80000"/>
                  </a:schemeClr>
                </a:solidFill>
                <a:effectLst/>
                <a:latin typeface="Arial" panose="020B0604020202020204" pitchFamily="34" charset="0"/>
                <a:ea typeface="+mn-ea"/>
                <a:cs typeface="Arial" panose="020B0604020202020204" pitchFamily="34" charset="0"/>
              </a:defRPr>
            </a:lvl4pPr>
            <a:lvl5pPr marL="1828800" indent="0" algn="l" defTabSz="457200" rtl="0" eaLnBrk="1" latinLnBrk="0" hangingPunct="1">
              <a:spcBef>
                <a:spcPct val="20000"/>
              </a:spcBef>
              <a:buFont typeface="Arial" panose="020B0604020202020204" pitchFamily="34" charset="0"/>
              <a:buNone/>
              <a:defRPr sz="4000" b="1" kern="1200">
                <a:solidFill>
                  <a:schemeClr val="accent5">
                    <a:lumMod val="20000"/>
                    <a:lumOff val="80000"/>
                  </a:schemeClr>
                </a:solidFill>
                <a:effectLst/>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4000" b="1" kern="1200" dirty="0">
                <a:solidFill>
                  <a:schemeClr val="bg1"/>
                </a:solidFill>
                <a:effectLst/>
                <a:latin typeface="Calibri Light" panose="020F0302020204030204" pitchFamily="34" charset="0"/>
                <a:ea typeface="+mn-ea"/>
                <a:cs typeface="Arial" panose="020B0604020202020204" pitchFamily="34" charset="0"/>
              </a:rPr>
              <a:t>From Hardship to Worship</a:t>
            </a:r>
          </a:p>
        </p:txBody>
      </p:sp>
      <p:sp>
        <p:nvSpPr>
          <p:cNvPr id="5" name="Text Placeholder 8">
            <a:extLst>
              <a:ext uri="{FF2B5EF4-FFF2-40B4-BE49-F238E27FC236}">
                <a16:creationId xmlns:a16="http://schemas.microsoft.com/office/drawing/2014/main" id="{18F61878-27C2-DBB0-2B98-74E3BE1C939B}"/>
              </a:ext>
            </a:extLst>
          </p:cNvPr>
          <p:cNvSpPr txBox="1">
            <a:spLocks/>
          </p:cNvSpPr>
          <p:nvPr userDrawn="1"/>
        </p:nvSpPr>
        <p:spPr>
          <a:xfrm>
            <a:off x="2735203" y="4958647"/>
            <a:ext cx="6721595" cy="731520"/>
          </a:xfrm>
          <a:prstGeom prst="rect">
            <a:avLst/>
          </a:prstGeom>
        </p:spPr>
        <p:txBody>
          <a:bodyPr wrap="none" anchor="ctr" anchorCtr="0">
            <a:noAutofit/>
          </a:bodyPr>
          <a:lstStyle>
            <a:lvl1pPr marL="0" indent="0" algn="ctr" defTabSz="457200" rtl="0" eaLnBrk="1" latinLnBrk="0" hangingPunct="1">
              <a:lnSpc>
                <a:spcPct val="120000"/>
              </a:lnSpc>
              <a:spcBef>
                <a:spcPts val="0"/>
              </a:spcBef>
              <a:buFont typeface="Arial"/>
              <a:buNone/>
              <a:defRPr sz="6600" b="1" kern="1200">
                <a:solidFill>
                  <a:srgbClr val="3BEAFD"/>
                </a:solidFill>
                <a:effectLst>
                  <a:outerShdw blurRad="38100" dist="38100" dir="2700000" algn="tl">
                    <a:srgbClr val="000000">
                      <a:alpha val="43137"/>
                    </a:srgbClr>
                  </a:outerShdw>
                </a:effectLst>
                <a:latin typeface="Calibri Light" panose="020F0302020204030204" pitchFamily="34" charset="0"/>
                <a:ea typeface="+mn-ea"/>
                <a:cs typeface="Arial" panose="020B0604020202020204" pitchFamily="34" charset="0"/>
              </a:defRPr>
            </a:lvl1pPr>
            <a:lvl2pPr marL="457200" indent="0" algn="ctr"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2pPr>
            <a:lvl3pPr marL="914400" indent="0" algn="ctr"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3pPr>
            <a:lvl4pPr marL="1371600" indent="0" algn="ctr"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4pPr>
            <a:lvl5pPr marL="1828800" indent="0" algn="ctr"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4400" b="1" kern="1200" dirty="0">
                <a:solidFill>
                  <a:srgbClr val="FFC000"/>
                </a:solidFill>
                <a:effectLst>
                  <a:outerShdw blurRad="38100" dist="38100" dir="2700000" algn="tl">
                    <a:srgbClr val="000000">
                      <a:alpha val="43137"/>
                    </a:srgbClr>
                  </a:outerShdw>
                </a:effectLst>
                <a:latin typeface="Calibri Light" panose="020F0302020204030204" pitchFamily="34" charset="0"/>
                <a:ea typeface="+mn-ea"/>
                <a:cs typeface="Arial" panose="020B0604020202020204" pitchFamily="34" charset="0"/>
              </a:rPr>
              <a:t>Mina </a:t>
            </a:r>
            <a:r>
              <a:rPr lang="en-US" sz="4400" b="1" kern="1200" dirty="0" err="1">
                <a:solidFill>
                  <a:srgbClr val="FFC000"/>
                </a:solidFill>
                <a:effectLst>
                  <a:outerShdw blurRad="38100" dist="38100" dir="2700000" algn="tl">
                    <a:srgbClr val="000000">
                      <a:alpha val="43137"/>
                    </a:srgbClr>
                  </a:outerShdw>
                </a:effectLst>
                <a:latin typeface="Calibri Light" panose="020F0302020204030204" pitchFamily="34" charset="0"/>
                <a:ea typeface="+mn-ea"/>
                <a:cs typeface="Arial" panose="020B0604020202020204" pitchFamily="34" charset="0"/>
              </a:rPr>
              <a:t>Ttaʻannī</a:t>
            </a:r>
            <a:r>
              <a:rPr lang="en-US" sz="4400" b="1" kern="1200" dirty="0">
                <a:solidFill>
                  <a:srgbClr val="FFC000"/>
                </a:solidFill>
                <a:effectLst>
                  <a:outerShdw blurRad="38100" dist="38100" dir="2700000" algn="tl">
                    <a:srgbClr val="000000">
                      <a:alpha val="43137"/>
                    </a:srgbClr>
                  </a:outerShdw>
                </a:effectLst>
                <a:latin typeface="Calibri Light" panose="020F0302020204030204" pitchFamily="34" charset="0"/>
                <a:ea typeface="+mn-ea"/>
                <a:cs typeface="Arial" panose="020B0604020202020204" pitchFamily="34" charset="0"/>
              </a:rPr>
              <a:t> </a:t>
            </a:r>
            <a:r>
              <a:rPr lang="en-US" sz="4400" b="1" kern="1200" dirty="0" err="1">
                <a:solidFill>
                  <a:srgbClr val="FFC000"/>
                </a:solidFill>
                <a:effectLst>
                  <a:outerShdw blurRad="38100" dist="38100" dir="2700000" algn="tl">
                    <a:srgbClr val="000000">
                      <a:alpha val="43137"/>
                    </a:srgbClr>
                  </a:outerShdw>
                </a:effectLst>
                <a:latin typeface="Calibri Light" panose="020F0302020204030204" pitchFamily="34" charset="0"/>
                <a:ea typeface="+mn-ea"/>
                <a:cs typeface="Arial" panose="020B0604020202020204" pitchFamily="34" charset="0"/>
              </a:rPr>
              <a:t>ʽElā</a:t>
            </a:r>
            <a:r>
              <a:rPr lang="en-US" sz="4400" b="1" kern="1200" dirty="0">
                <a:solidFill>
                  <a:srgbClr val="FFC000"/>
                </a:solidFill>
                <a:effectLst>
                  <a:outerShdw blurRad="38100" dist="38100" dir="2700000" algn="tl">
                    <a:srgbClr val="000000">
                      <a:alpha val="43137"/>
                    </a:srgbClr>
                  </a:outerShdw>
                </a:effectLst>
                <a:latin typeface="Calibri Light" panose="020F0302020204030204" pitchFamily="34" charset="0"/>
                <a:ea typeface="+mn-ea"/>
                <a:cs typeface="Arial" panose="020B0604020202020204" pitchFamily="34" charset="0"/>
              </a:rPr>
              <a:t> </a:t>
            </a:r>
            <a:r>
              <a:rPr lang="en-US" sz="4400" b="1" kern="1200" dirty="0" err="1">
                <a:solidFill>
                  <a:srgbClr val="FFC000"/>
                </a:solidFill>
                <a:effectLst>
                  <a:outerShdw blurRad="38100" dist="38100" dir="2700000" algn="tl">
                    <a:srgbClr val="000000">
                      <a:alpha val="43137"/>
                    </a:srgbClr>
                  </a:outerShdw>
                </a:effectLst>
                <a:latin typeface="Calibri Light" panose="020F0302020204030204" pitchFamily="34" charset="0"/>
                <a:ea typeface="+mn-ea"/>
                <a:cs typeface="Arial" panose="020B0604020202020204" pitchFamily="34" charset="0"/>
              </a:rPr>
              <a:t>Ttaghannī</a:t>
            </a:r>
            <a:endParaRPr lang="en-US" sz="4400" b="1" kern="1200" dirty="0">
              <a:solidFill>
                <a:srgbClr val="FFC000"/>
              </a:solidFill>
              <a:effectLst>
                <a:outerShdw blurRad="38100" dist="38100" dir="2700000" algn="tl">
                  <a:srgbClr val="000000">
                    <a:alpha val="43137"/>
                  </a:srgbClr>
                </a:outerShdw>
              </a:effectLst>
              <a:latin typeface="Calibri Light" panose="020F03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66958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1">
    <p:spTree>
      <p:nvGrpSpPr>
        <p:cNvPr id="1" name=""/>
        <p:cNvGrpSpPr/>
        <p:nvPr/>
      </p:nvGrpSpPr>
      <p:grpSpPr>
        <a:xfrm>
          <a:off x="0" y="0"/>
          <a:ext cx="0" cy="0"/>
          <a:chOff x="0" y="0"/>
          <a:chExt cx="0" cy="0"/>
        </a:xfrm>
      </p:grpSpPr>
      <p:sp>
        <p:nvSpPr>
          <p:cNvPr id="21" name="Text Placeholder 5">
            <a:extLst>
              <a:ext uri="{FF2B5EF4-FFF2-40B4-BE49-F238E27FC236}">
                <a16:creationId xmlns:a16="http://schemas.microsoft.com/office/drawing/2014/main" id="{6249040E-281E-931E-6998-3D78578B37BA}"/>
              </a:ext>
            </a:extLst>
          </p:cNvPr>
          <p:cNvSpPr>
            <a:spLocks noGrp="1"/>
          </p:cNvSpPr>
          <p:nvPr>
            <p:ph type="body" sz="quarter" idx="12"/>
          </p:nvPr>
        </p:nvSpPr>
        <p:spPr>
          <a:xfrm>
            <a:off x="6202680" y="5686722"/>
            <a:ext cx="5852160" cy="640080"/>
          </a:xfrm>
          <a:prstGeom prst="rect">
            <a:avLst/>
          </a:prstGeom>
        </p:spPr>
        <p:txBody>
          <a:bodyPr vert="horz" anchor="ctr" anchorCtr="0">
            <a:normAutofit/>
          </a:bodyPr>
          <a:lstStyle>
            <a:lvl1pPr marL="0" indent="0">
              <a:spcBef>
                <a:spcPts val="0"/>
              </a:spcBef>
              <a:buFont typeface="Arial" panose="020B0604020202020204" pitchFamily="34" charset="0"/>
              <a:buNone/>
              <a:defRPr sz="3600" b="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22" name="Text Placeholder 8">
            <a:extLst>
              <a:ext uri="{FF2B5EF4-FFF2-40B4-BE49-F238E27FC236}">
                <a16:creationId xmlns:a16="http://schemas.microsoft.com/office/drawing/2014/main" id="{7395F3F3-41C6-3288-0CB0-9BD781ACD63B}"/>
              </a:ext>
            </a:extLst>
          </p:cNvPr>
          <p:cNvSpPr>
            <a:spLocks noGrp="1"/>
          </p:cNvSpPr>
          <p:nvPr>
            <p:ph type="body" sz="quarter" idx="13"/>
          </p:nvPr>
        </p:nvSpPr>
        <p:spPr>
          <a:xfrm>
            <a:off x="6202680" y="4948250"/>
            <a:ext cx="5852160" cy="640080"/>
          </a:xfrm>
          <a:prstGeom prst="rect">
            <a:avLst/>
          </a:prstGeom>
        </p:spPr>
        <p:txBody>
          <a:bodyPr anchor="ctr" anchorCtr="0">
            <a:noAutofit/>
          </a:bodyPr>
          <a:lstStyle>
            <a:lvl1pPr algn="ctr">
              <a:lnSpc>
                <a:spcPct val="120000"/>
              </a:lnSpc>
              <a:spcBef>
                <a:spcPts val="0"/>
              </a:spcBef>
              <a:defRPr sz="3600" b="0">
                <a:solidFill>
                  <a:schemeClr val="tx2">
                    <a:lumMod val="60000"/>
                    <a:lumOff val="40000"/>
                  </a:schemeClr>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27" name="Text Placeholder 5">
            <a:extLst>
              <a:ext uri="{FF2B5EF4-FFF2-40B4-BE49-F238E27FC236}">
                <a16:creationId xmlns:a16="http://schemas.microsoft.com/office/drawing/2014/main" id="{696C5663-9696-5414-BFD5-CF7AD4601B6C}"/>
              </a:ext>
            </a:extLst>
          </p:cNvPr>
          <p:cNvSpPr>
            <a:spLocks noGrp="1"/>
          </p:cNvSpPr>
          <p:nvPr>
            <p:ph type="body" sz="quarter" idx="14"/>
          </p:nvPr>
        </p:nvSpPr>
        <p:spPr>
          <a:xfrm>
            <a:off x="152400" y="5686722"/>
            <a:ext cx="5852160" cy="640080"/>
          </a:xfrm>
          <a:prstGeom prst="rect">
            <a:avLst/>
          </a:prstGeom>
        </p:spPr>
        <p:txBody>
          <a:bodyPr vert="horz" anchor="ctr" anchorCtr="0">
            <a:normAutofit/>
          </a:bodyPr>
          <a:lstStyle>
            <a:lvl1pPr marL="0" indent="0">
              <a:spcBef>
                <a:spcPts val="0"/>
              </a:spcBef>
              <a:buFont typeface="Arial" panose="020B0604020202020204" pitchFamily="34" charset="0"/>
              <a:buNone/>
              <a:defRPr sz="3600" b="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28" name="Text Placeholder 8">
            <a:extLst>
              <a:ext uri="{FF2B5EF4-FFF2-40B4-BE49-F238E27FC236}">
                <a16:creationId xmlns:a16="http://schemas.microsoft.com/office/drawing/2014/main" id="{E6250DDF-8ECE-3C88-5ED4-BC9484050AD1}"/>
              </a:ext>
            </a:extLst>
          </p:cNvPr>
          <p:cNvSpPr>
            <a:spLocks noGrp="1"/>
          </p:cNvSpPr>
          <p:nvPr>
            <p:ph type="body" sz="quarter" idx="15"/>
          </p:nvPr>
        </p:nvSpPr>
        <p:spPr>
          <a:xfrm>
            <a:off x="152400" y="4948250"/>
            <a:ext cx="5852160" cy="640080"/>
          </a:xfrm>
          <a:prstGeom prst="rect">
            <a:avLst/>
          </a:prstGeom>
        </p:spPr>
        <p:txBody>
          <a:bodyPr anchor="ctr" anchorCtr="0">
            <a:noAutofit/>
          </a:bodyPr>
          <a:lstStyle>
            <a:lvl1pPr algn="ctr">
              <a:lnSpc>
                <a:spcPct val="120000"/>
              </a:lnSpc>
              <a:spcBef>
                <a:spcPts val="0"/>
              </a:spcBef>
              <a:defRPr sz="3600" b="0">
                <a:solidFill>
                  <a:schemeClr val="tx2">
                    <a:lumMod val="60000"/>
                    <a:lumOff val="40000"/>
                  </a:schemeClr>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31" name="Text Placeholder 8">
            <a:extLst>
              <a:ext uri="{FF2B5EF4-FFF2-40B4-BE49-F238E27FC236}">
                <a16:creationId xmlns:a16="http://schemas.microsoft.com/office/drawing/2014/main" id="{5ED0B3E0-EE3E-7C20-FD52-4B9F5FC49F9E}"/>
              </a:ext>
            </a:extLst>
          </p:cNvPr>
          <p:cNvSpPr>
            <a:spLocks noGrp="1"/>
          </p:cNvSpPr>
          <p:nvPr>
            <p:ph type="body" sz="quarter" idx="16"/>
          </p:nvPr>
        </p:nvSpPr>
        <p:spPr>
          <a:xfrm>
            <a:off x="6202680" y="4202952"/>
            <a:ext cx="5852160" cy="640080"/>
          </a:xfrm>
          <a:prstGeom prst="rect">
            <a:avLst/>
          </a:prstGeom>
        </p:spPr>
        <p:txBody>
          <a:bodyPr anchor="ctr" anchorCtr="0">
            <a:noAutofit/>
          </a:bodyPr>
          <a:lstStyle>
            <a:lvl1pPr algn="ctr" rtl="1">
              <a:lnSpc>
                <a:spcPct val="120000"/>
              </a:lnSpc>
              <a:spcBef>
                <a:spcPts val="0"/>
              </a:spcBef>
              <a:defRPr sz="3600" b="0">
                <a:solidFill>
                  <a:srgbClr val="2D1493"/>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sp>
        <p:nvSpPr>
          <p:cNvPr id="32" name="Text Placeholder 8">
            <a:extLst>
              <a:ext uri="{FF2B5EF4-FFF2-40B4-BE49-F238E27FC236}">
                <a16:creationId xmlns:a16="http://schemas.microsoft.com/office/drawing/2014/main" id="{A8219190-1E89-BF24-C445-6752CF44E7F6}"/>
              </a:ext>
            </a:extLst>
          </p:cNvPr>
          <p:cNvSpPr>
            <a:spLocks noGrp="1"/>
          </p:cNvSpPr>
          <p:nvPr>
            <p:ph type="body" sz="quarter" idx="17"/>
          </p:nvPr>
        </p:nvSpPr>
        <p:spPr>
          <a:xfrm>
            <a:off x="152400" y="4202952"/>
            <a:ext cx="5852160" cy="640080"/>
          </a:xfrm>
          <a:prstGeom prst="rect">
            <a:avLst/>
          </a:prstGeom>
        </p:spPr>
        <p:txBody>
          <a:bodyPr anchor="ctr" anchorCtr="0">
            <a:noAutofit/>
          </a:bodyPr>
          <a:lstStyle>
            <a:lvl1pPr algn="ctr" rtl="1">
              <a:lnSpc>
                <a:spcPct val="120000"/>
              </a:lnSpc>
              <a:spcBef>
                <a:spcPts val="0"/>
              </a:spcBef>
              <a:defRPr sz="3600" b="0">
                <a:solidFill>
                  <a:srgbClr val="2D1493"/>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sp>
        <p:nvSpPr>
          <p:cNvPr id="39" name="Text Placeholder 5">
            <a:extLst>
              <a:ext uri="{FF2B5EF4-FFF2-40B4-BE49-F238E27FC236}">
                <a16:creationId xmlns:a16="http://schemas.microsoft.com/office/drawing/2014/main" id="{3DBB080D-5F07-C696-8723-8F942760662B}"/>
              </a:ext>
            </a:extLst>
          </p:cNvPr>
          <p:cNvSpPr>
            <a:spLocks noGrp="1"/>
          </p:cNvSpPr>
          <p:nvPr>
            <p:ph type="body" sz="quarter" idx="18"/>
          </p:nvPr>
        </p:nvSpPr>
        <p:spPr>
          <a:xfrm>
            <a:off x="6202680" y="2015072"/>
            <a:ext cx="5852160" cy="640080"/>
          </a:xfrm>
          <a:prstGeom prst="rect">
            <a:avLst/>
          </a:prstGeom>
        </p:spPr>
        <p:txBody>
          <a:bodyPr vert="horz" anchor="ctr" anchorCtr="0">
            <a:normAutofit/>
          </a:bodyPr>
          <a:lstStyle>
            <a:lvl1pPr marL="0" indent="0">
              <a:spcBef>
                <a:spcPts val="0"/>
              </a:spcBef>
              <a:buFont typeface="Arial" panose="020B0604020202020204" pitchFamily="34" charset="0"/>
              <a:buNone/>
              <a:defRPr sz="3600" b="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40" name="Text Placeholder 8">
            <a:extLst>
              <a:ext uri="{FF2B5EF4-FFF2-40B4-BE49-F238E27FC236}">
                <a16:creationId xmlns:a16="http://schemas.microsoft.com/office/drawing/2014/main" id="{775F464C-F8CE-07F4-5C02-6B5A9B50BA35}"/>
              </a:ext>
            </a:extLst>
          </p:cNvPr>
          <p:cNvSpPr>
            <a:spLocks noGrp="1"/>
          </p:cNvSpPr>
          <p:nvPr>
            <p:ph type="body" sz="quarter" idx="19"/>
          </p:nvPr>
        </p:nvSpPr>
        <p:spPr>
          <a:xfrm>
            <a:off x="6202680" y="1253490"/>
            <a:ext cx="5852160" cy="640080"/>
          </a:xfrm>
          <a:prstGeom prst="rect">
            <a:avLst/>
          </a:prstGeom>
        </p:spPr>
        <p:txBody>
          <a:bodyPr anchor="ctr" anchorCtr="0">
            <a:noAutofit/>
          </a:bodyPr>
          <a:lstStyle>
            <a:lvl1pPr algn="ctr">
              <a:lnSpc>
                <a:spcPct val="120000"/>
              </a:lnSpc>
              <a:spcBef>
                <a:spcPts val="0"/>
              </a:spcBef>
              <a:defRPr sz="3600" b="0">
                <a:solidFill>
                  <a:schemeClr val="tx2">
                    <a:lumMod val="60000"/>
                    <a:lumOff val="40000"/>
                  </a:schemeClr>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41" name="Text Placeholder 5">
            <a:extLst>
              <a:ext uri="{FF2B5EF4-FFF2-40B4-BE49-F238E27FC236}">
                <a16:creationId xmlns:a16="http://schemas.microsoft.com/office/drawing/2014/main" id="{D278A950-559B-4F07-CA26-1050A1C8F664}"/>
              </a:ext>
            </a:extLst>
          </p:cNvPr>
          <p:cNvSpPr>
            <a:spLocks noGrp="1"/>
          </p:cNvSpPr>
          <p:nvPr>
            <p:ph type="body" sz="quarter" idx="20"/>
          </p:nvPr>
        </p:nvSpPr>
        <p:spPr>
          <a:xfrm>
            <a:off x="152400" y="2015072"/>
            <a:ext cx="5852160" cy="640080"/>
          </a:xfrm>
          <a:prstGeom prst="rect">
            <a:avLst/>
          </a:prstGeom>
        </p:spPr>
        <p:txBody>
          <a:bodyPr vert="horz" anchor="ctr" anchorCtr="0">
            <a:normAutofit/>
          </a:bodyPr>
          <a:lstStyle>
            <a:lvl1pPr marL="0" indent="0">
              <a:spcBef>
                <a:spcPts val="0"/>
              </a:spcBef>
              <a:buFont typeface="Arial" panose="020B0604020202020204" pitchFamily="34" charset="0"/>
              <a:buNone/>
              <a:defRPr sz="3600" b="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42" name="Text Placeholder 8">
            <a:extLst>
              <a:ext uri="{FF2B5EF4-FFF2-40B4-BE49-F238E27FC236}">
                <a16:creationId xmlns:a16="http://schemas.microsoft.com/office/drawing/2014/main" id="{E703D6CE-9D16-3861-6905-4083ED82E004}"/>
              </a:ext>
            </a:extLst>
          </p:cNvPr>
          <p:cNvSpPr>
            <a:spLocks noGrp="1"/>
          </p:cNvSpPr>
          <p:nvPr>
            <p:ph type="body" sz="quarter" idx="21"/>
          </p:nvPr>
        </p:nvSpPr>
        <p:spPr>
          <a:xfrm>
            <a:off x="152400" y="1253490"/>
            <a:ext cx="5852160" cy="640080"/>
          </a:xfrm>
          <a:prstGeom prst="rect">
            <a:avLst/>
          </a:prstGeom>
        </p:spPr>
        <p:txBody>
          <a:bodyPr anchor="ctr" anchorCtr="0">
            <a:noAutofit/>
          </a:bodyPr>
          <a:lstStyle>
            <a:lvl1pPr algn="ctr">
              <a:lnSpc>
                <a:spcPct val="120000"/>
              </a:lnSpc>
              <a:spcBef>
                <a:spcPts val="0"/>
              </a:spcBef>
              <a:defRPr sz="3600" b="0">
                <a:solidFill>
                  <a:schemeClr val="tx2">
                    <a:lumMod val="60000"/>
                    <a:lumOff val="40000"/>
                  </a:schemeClr>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43" name="Text Placeholder 8">
            <a:extLst>
              <a:ext uri="{FF2B5EF4-FFF2-40B4-BE49-F238E27FC236}">
                <a16:creationId xmlns:a16="http://schemas.microsoft.com/office/drawing/2014/main" id="{900A32F2-91B9-6A1F-33D2-FA68AA8BE6E7}"/>
              </a:ext>
            </a:extLst>
          </p:cNvPr>
          <p:cNvSpPr>
            <a:spLocks noGrp="1"/>
          </p:cNvSpPr>
          <p:nvPr>
            <p:ph type="body" sz="quarter" idx="22"/>
          </p:nvPr>
        </p:nvSpPr>
        <p:spPr>
          <a:xfrm>
            <a:off x="6197252" y="520718"/>
            <a:ext cx="5852160" cy="640080"/>
          </a:xfrm>
          <a:prstGeom prst="rect">
            <a:avLst/>
          </a:prstGeom>
        </p:spPr>
        <p:txBody>
          <a:bodyPr anchor="ctr" anchorCtr="0">
            <a:noAutofit/>
          </a:bodyPr>
          <a:lstStyle>
            <a:lvl1pPr algn="ctr" rtl="1">
              <a:lnSpc>
                <a:spcPct val="120000"/>
              </a:lnSpc>
              <a:spcBef>
                <a:spcPts val="0"/>
              </a:spcBef>
              <a:defRPr sz="3600" b="0">
                <a:solidFill>
                  <a:srgbClr val="2D1493"/>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sp>
        <p:nvSpPr>
          <p:cNvPr id="44" name="Text Placeholder 8">
            <a:extLst>
              <a:ext uri="{FF2B5EF4-FFF2-40B4-BE49-F238E27FC236}">
                <a16:creationId xmlns:a16="http://schemas.microsoft.com/office/drawing/2014/main" id="{455E1E7D-220F-9023-2BB3-DF2A77F37A8B}"/>
              </a:ext>
            </a:extLst>
          </p:cNvPr>
          <p:cNvSpPr>
            <a:spLocks noGrp="1"/>
          </p:cNvSpPr>
          <p:nvPr>
            <p:ph type="body" sz="quarter" idx="23"/>
          </p:nvPr>
        </p:nvSpPr>
        <p:spPr>
          <a:xfrm>
            <a:off x="152400" y="520718"/>
            <a:ext cx="5852160" cy="640080"/>
          </a:xfrm>
          <a:prstGeom prst="rect">
            <a:avLst/>
          </a:prstGeom>
        </p:spPr>
        <p:txBody>
          <a:bodyPr anchor="ctr" anchorCtr="0">
            <a:noAutofit/>
          </a:bodyPr>
          <a:lstStyle>
            <a:lvl1pPr algn="ctr" rtl="1">
              <a:lnSpc>
                <a:spcPct val="120000"/>
              </a:lnSpc>
              <a:spcBef>
                <a:spcPts val="0"/>
              </a:spcBef>
              <a:defRPr sz="3600" b="0">
                <a:solidFill>
                  <a:srgbClr val="2D1493"/>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pic>
        <p:nvPicPr>
          <p:cNvPr id="18" name="Picture 17" descr="Logo, company name&#10;&#10;Description automatically generated">
            <a:extLst>
              <a:ext uri="{FF2B5EF4-FFF2-40B4-BE49-F238E27FC236}">
                <a16:creationId xmlns:a16="http://schemas.microsoft.com/office/drawing/2014/main" id="{FFFE973C-03E2-6D25-DBF3-DC6DE00825F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724400" y="2807364"/>
            <a:ext cx="2743200" cy="1243272"/>
          </a:xfrm>
          <a:prstGeom prst="rect">
            <a:avLst/>
          </a:prstGeom>
        </p:spPr>
      </p:pic>
    </p:spTree>
    <p:extLst>
      <p:ext uri="{BB962C8B-B14F-4D97-AF65-F5344CB8AC3E}">
        <p14:creationId xmlns:p14="http://schemas.microsoft.com/office/powerpoint/2010/main" val="3580705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152400" y="204520"/>
            <a:ext cx="11887200" cy="1033681"/>
          </a:xfrm>
          <a:prstGeom prst="rect">
            <a:avLst/>
          </a:prstGeom>
        </p:spPr>
        <p:txBody>
          <a:bodyPr vert="horz" lIns="91440" tIns="45720" rIns="91440" bIns="45720" rtlCol="0" anchor="ctr" anchorCtr="0">
            <a:noAutofit/>
          </a:bodyPr>
          <a:lstStyle>
            <a:lvl1pPr rtl="1">
              <a:lnSpc>
                <a:spcPct val="125000"/>
              </a:lnSpc>
              <a:defRPr sz="5400" b="1">
                <a:solidFill>
                  <a:srgbClr val="2D1493"/>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6" name="Text Placeholder 5"/>
          <p:cNvSpPr>
            <a:spLocks noGrp="1"/>
          </p:cNvSpPr>
          <p:nvPr>
            <p:ph type="body" sz="quarter" idx="10"/>
          </p:nvPr>
        </p:nvSpPr>
        <p:spPr>
          <a:xfrm>
            <a:off x="152400" y="1914057"/>
            <a:ext cx="11887200" cy="830997"/>
          </a:xfrm>
          <a:prstGeom prst="rect">
            <a:avLst/>
          </a:prstGeom>
        </p:spPr>
        <p:txBody>
          <a:bodyPr vert="horz" anchor="ctr" anchorCtr="0">
            <a:normAutofit/>
          </a:bodyPr>
          <a:lstStyle>
            <a:lvl1pPr marL="0" indent="0">
              <a:spcBef>
                <a:spcPts val="0"/>
              </a:spcBef>
              <a:buFont typeface="Arial" panose="020B0604020202020204" pitchFamily="34" charset="0"/>
              <a:buNone/>
              <a:defRPr sz="440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dirty="0"/>
              <a:t>Click to edit Master text styles</a:t>
            </a:r>
          </a:p>
        </p:txBody>
      </p:sp>
      <p:sp>
        <p:nvSpPr>
          <p:cNvPr id="9" name="Text Placeholder 8"/>
          <p:cNvSpPr>
            <a:spLocks noGrp="1"/>
          </p:cNvSpPr>
          <p:nvPr>
            <p:ph type="body" sz="quarter" idx="11"/>
          </p:nvPr>
        </p:nvSpPr>
        <p:spPr>
          <a:xfrm>
            <a:off x="152400" y="1151802"/>
            <a:ext cx="11887200" cy="919611"/>
          </a:xfrm>
          <a:prstGeom prst="rect">
            <a:avLst/>
          </a:prstGeom>
        </p:spPr>
        <p:txBody>
          <a:bodyPr anchor="ctr" anchorCtr="0">
            <a:normAutofit/>
          </a:bodyPr>
          <a:lstStyle>
            <a:lvl1pPr algn="ctr">
              <a:lnSpc>
                <a:spcPct val="120000"/>
              </a:lnSpc>
              <a:spcBef>
                <a:spcPts val="0"/>
              </a:spcBef>
              <a:defRPr sz="4400">
                <a:solidFill>
                  <a:schemeClr val="tx2">
                    <a:lumMod val="60000"/>
                    <a:lumOff val="40000"/>
                  </a:schemeClr>
                </a:solidFill>
                <a:latin typeface="+mn-lt"/>
              </a:defRPr>
            </a:lvl1pPr>
            <a:lvl2pPr algn="ctr">
              <a:defRPr/>
            </a:lvl2pPr>
            <a:lvl3pPr algn="ctr">
              <a:defRPr/>
            </a:lvl3pPr>
            <a:lvl4pPr algn="ctr">
              <a:defRPr/>
            </a:lvl4pPr>
            <a:lvl5pPr algn="ctr">
              <a:defRPr/>
            </a:lvl5pPr>
          </a:lstStyle>
          <a:p>
            <a:pPr lvl="0"/>
            <a:r>
              <a:rPr lang="en-US" dirty="0"/>
              <a:t>Click to edit Master text styles</a:t>
            </a:r>
          </a:p>
        </p:txBody>
      </p:sp>
      <p:sp>
        <p:nvSpPr>
          <p:cNvPr id="21" name="Text Placeholder 5">
            <a:extLst>
              <a:ext uri="{FF2B5EF4-FFF2-40B4-BE49-F238E27FC236}">
                <a16:creationId xmlns:a16="http://schemas.microsoft.com/office/drawing/2014/main" id="{6249040E-281E-931E-6998-3D78578B37BA}"/>
              </a:ext>
            </a:extLst>
          </p:cNvPr>
          <p:cNvSpPr>
            <a:spLocks noGrp="1"/>
          </p:cNvSpPr>
          <p:nvPr>
            <p:ph type="body" sz="quarter" idx="12"/>
          </p:nvPr>
        </p:nvSpPr>
        <p:spPr>
          <a:xfrm>
            <a:off x="6172200" y="6050280"/>
            <a:ext cx="5852160" cy="640080"/>
          </a:xfrm>
          <a:prstGeom prst="rect">
            <a:avLst/>
          </a:prstGeom>
        </p:spPr>
        <p:txBody>
          <a:bodyPr vert="horz" anchor="ctr" anchorCtr="0">
            <a:noAutofit/>
          </a:bodyPr>
          <a:lstStyle>
            <a:lvl1pPr marL="0" indent="0">
              <a:spcBef>
                <a:spcPts val="0"/>
              </a:spcBef>
              <a:buFont typeface="Arial" panose="020B0604020202020204" pitchFamily="34" charset="0"/>
              <a:buNone/>
              <a:defRPr sz="3600" b="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22" name="Text Placeholder 8">
            <a:extLst>
              <a:ext uri="{FF2B5EF4-FFF2-40B4-BE49-F238E27FC236}">
                <a16:creationId xmlns:a16="http://schemas.microsoft.com/office/drawing/2014/main" id="{7395F3F3-41C6-3288-0CB0-9BD781ACD63B}"/>
              </a:ext>
            </a:extLst>
          </p:cNvPr>
          <p:cNvSpPr>
            <a:spLocks noGrp="1"/>
          </p:cNvSpPr>
          <p:nvPr>
            <p:ph type="body" sz="quarter" idx="13"/>
          </p:nvPr>
        </p:nvSpPr>
        <p:spPr>
          <a:xfrm>
            <a:off x="6172200" y="5318760"/>
            <a:ext cx="5852160" cy="640080"/>
          </a:xfrm>
          <a:prstGeom prst="rect">
            <a:avLst/>
          </a:prstGeom>
        </p:spPr>
        <p:txBody>
          <a:bodyPr anchor="ctr" anchorCtr="0">
            <a:noAutofit/>
          </a:bodyPr>
          <a:lstStyle>
            <a:lvl1pPr algn="ctr">
              <a:lnSpc>
                <a:spcPct val="120000"/>
              </a:lnSpc>
              <a:spcBef>
                <a:spcPts val="0"/>
              </a:spcBef>
              <a:defRPr sz="3600" b="0">
                <a:solidFill>
                  <a:schemeClr val="tx2">
                    <a:lumMod val="60000"/>
                    <a:lumOff val="40000"/>
                  </a:schemeClr>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27" name="Text Placeholder 5">
            <a:extLst>
              <a:ext uri="{FF2B5EF4-FFF2-40B4-BE49-F238E27FC236}">
                <a16:creationId xmlns:a16="http://schemas.microsoft.com/office/drawing/2014/main" id="{696C5663-9696-5414-BFD5-CF7AD4601B6C}"/>
              </a:ext>
            </a:extLst>
          </p:cNvPr>
          <p:cNvSpPr>
            <a:spLocks noGrp="1"/>
          </p:cNvSpPr>
          <p:nvPr>
            <p:ph type="body" sz="quarter" idx="14"/>
          </p:nvPr>
        </p:nvSpPr>
        <p:spPr>
          <a:xfrm>
            <a:off x="152400" y="6050280"/>
            <a:ext cx="5852160" cy="640080"/>
          </a:xfrm>
          <a:prstGeom prst="rect">
            <a:avLst/>
          </a:prstGeom>
        </p:spPr>
        <p:txBody>
          <a:bodyPr vert="horz" anchor="ctr" anchorCtr="0">
            <a:noAutofit/>
          </a:bodyPr>
          <a:lstStyle>
            <a:lvl1pPr marL="0" indent="0">
              <a:spcBef>
                <a:spcPts val="0"/>
              </a:spcBef>
              <a:buFont typeface="Arial" panose="020B0604020202020204" pitchFamily="34" charset="0"/>
              <a:buNone/>
              <a:defRPr sz="3600" b="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28" name="Text Placeholder 8">
            <a:extLst>
              <a:ext uri="{FF2B5EF4-FFF2-40B4-BE49-F238E27FC236}">
                <a16:creationId xmlns:a16="http://schemas.microsoft.com/office/drawing/2014/main" id="{E6250DDF-8ECE-3C88-5ED4-BC9484050AD1}"/>
              </a:ext>
            </a:extLst>
          </p:cNvPr>
          <p:cNvSpPr>
            <a:spLocks noGrp="1"/>
          </p:cNvSpPr>
          <p:nvPr>
            <p:ph type="body" sz="quarter" idx="15"/>
          </p:nvPr>
        </p:nvSpPr>
        <p:spPr>
          <a:xfrm>
            <a:off x="152400" y="5318760"/>
            <a:ext cx="5852160" cy="640080"/>
          </a:xfrm>
          <a:prstGeom prst="rect">
            <a:avLst/>
          </a:prstGeom>
        </p:spPr>
        <p:txBody>
          <a:bodyPr anchor="ctr" anchorCtr="0">
            <a:noAutofit/>
          </a:bodyPr>
          <a:lstStyle>
            <a:lvl1pPr algn="ctr">
              <a:lnSpc>
                <a:spcPct val="120000"/>
              </a:lnSpc>
              <a:spcBef>
                <a:spcPts val="0"/>
              </a:spcBef>
              <a:defRPr sz="3600" b="0">
                <a:solidFill>
                  <a:schemeClr val="tx2">
                    <a:lumMod val="60000"/>
                    <a:lumOff val="40000"/>
                  </a:schemeClr>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31" name="Text Placeholder 8">
            <a:extLst>
              <a:ext uri="{FF2B5EF4-FFF2-40B4-BE49-F238E27FC236}">
                <a16:creationId xmlns:a16="http://schemas.microsoft.com/office/drawing/2014/main" id="{5ED0B3E0-EE3E-7C20-FD52-4B9F5FC49F9E}"/>
              </a:ext>
            </a:extLst>
          </p:cNvPr>
          <p:cNvSpPr>
            <a:spLocks noGrp="1"/>
          </p:cNvSpPr>
          <p:nvPr>
            <p:ph type="body" sz="quarter" idx="16"/>
          </p:nvPr>
        </p:nvSpPr>
        <p:spPr>
          <a:xfrm>
            <a:off x="6172200" y="4587240"/>
            <a:ext cx="5852160" cy="640080"/>
          </a:xfrm>
          <a:prstGeom prst="rect">
            <a:avLst/>
          </a:prstGeom>
        </p:spPr>
        <p:txBody>
          <a:bodyPr anchor="ctr" anchorCtr="0">
            <a:noAutofit/>
          </a:bodyPr>
          <a:lstStyle>
            <a:lvl1pPr algn="ctr" rtl="1">
              <a:lnSpc>
                <a:spcPct val="120000"/>
              </a:lnSpc>
              <a:spcBef>
                <a:spcPts val="0"/>
              </a:spcBef>
              <a:defRPr sz="3600" b="0">
                <a:solidFill>
                  <a:srgbClr val="2D1493"/>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sp>
        <p:nvSpPr>
          <p:cNvPr id="32" name="Text Placeholder 8">
            <a:extLst>
              <a:ext uri="{FF2B5EF4-FFF2-40B4-BE49-F238E27FC236}">
                <a16:creationId xmlns:a16="http://schemas.microsoft.com/office/drawing/2014/main" id="{A8219190-1E89-BF24-C445-6752CF44E7F6}"/>
              </a:ext>
            </a:extLst>
          </p:cNvPr>
          <p:cNvSpPr>
            <a:spLocks noGrp="1"/>
          </p:cNvSpPr>
          <p:nvPr>
            <p:ph type="body" sz="quarter" idx="17"/>
          </p:nvPr>
        </p:nvSpPr>
        <p:spPr>
          <a:xfrm>
            <a:off x="152400" y="4587240"/>
            <a:ext cx="5852160" cy="640080"/>
          </a:xfrm>
          <a:prstGeom prst="rect">
            <a:avLst/>
          </a:prstGeom>
        </p:spPr>
        <p:txBody>
          <a:bodyPr anchor="ctr" anchorCtr="0">
            <a:noAutofit/>
          </a:bodyPr>
          <a:lstStyle>
            <a:lvl1pPr algn="ctr" rtl="1">
              <a:lnSpc>
                <a:spcPct val="120000"/>
              </a:lnSpc>
              <a:spcBef>
                <a:spcPts val="0"/>
              </a:spcBef>
              <a:defRPr sz="3600" b="0">
                <a:solidFill>
                  <a:srgbClr val="2D1493"/>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dirty="0"/>
              <a:t>Click to edit Master text styles</a:t>
            </a:r>
          </a:p>
        </p:txBody>
      </p:sp>
      <p:pic>
        <p:nvPicPr>
          <p:cNvPr id="13" name="Picture 12" descr="Logo, company name&#10;&#10;Description automatically generated">
            <a:extLst>
              <a:ext uri="{FF2B5EF4-FFF2-40B4-BE49-F238E27FC236}">
                <a16:creationId xmlns:a16="http://schemas.microsoft.com/office/drawing/2014/main" id="{F770C13F-E62C-9870-D3A5-C4E9CA98826C}"/>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724400" y="3070093"/>
            <a:ext cx="2743200" cy="1243272"/>
          </a:xfrm>
          <a:prstGeom prst="rect">
            <a:avLst/>
          </a:prstGeom>
        </p:spPr>
      </p:pic>
    </p:spTree>
    <p:extLst>
      <p:ext uri="{BB962C8B-B14F-4D97-AF65-F5344CB8AC3E}">
        <p14:creationId xmlns:p14="http://schemas.microsoft.com/office/powerpoint/2010/main" val="2361411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3">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152400" y="204520"/>
            <a:ext cx="11887200" cy="1033681"/>
          </a:xfrm>
          <a:prstGeom prst="rect">
            <a:avLst/>
          </a:prstGeom>
        </p:spPr>
        <p:txBody>
          <a:bodyPr vert="horz" lIns="91440" tIns="45720" rIns="91440" bIns="45720" rtlCol="0" anchor="ctr" anchorCtr="0">
            <a:noAutofit/>
          </a:bodyPr>
          <a:lstStyle>
            <a:lvl1pPr rtl="1">
              <a:lnSpc>
                <a:spcPct val="125000"/>
              </a:lnSpc>
              <a:defRPr sz="5400" b="1">
                <a:solidFill>
                  <a:srgbClr val="2D1493"/>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6" name="Text Placeholder 5"/>
          <p:cNvSpPr>
            <a:spLocks noGrp="1"/>
          </p:cNvSpPr>
          <p:nvPr>
            <p:ph type="body" sz="quarter" idx="10"/>
          </p:nvPr>
        </p:nvSpPr>
        <p:spPr>
          <a:xfrm>
            <a:off x="152400" y="1914057"/>
            <a:ext cx="11887200" cy="830997"/>
          </a:xfrm>
          <a:prstGeom prst="rect">
            <a:avLst/>
          </a:prstGeom>
        </p:spPr>
        <p:txBody>
          <a:bodyPr vert="horz" anchor="ctr" anchorCtr="0">
            <a:normAutofit/>
          </a:bodyPr>
          <a:lstStyle>
            <a:lvl1pPr marL="0" indent="0">
              <a:spcBef>
                <a:spcPts val="0"/>
              </a:spcBef>
              <a:buFont typeface="Arial" panose="020B0604020202020204" pitchFamily="34" charset="0"/>
              <a:buNone/>
              <a:defRPr sz="440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9" name="Text Placeholder 8"/>
          <p:cNvSpPr>
            <a:spLocks noGrp="1"/>
          </p:cNvSpPr>
          <p:nvPr>
            <p:ph type="body" sz="quarter" idx="11"/>
          </p:nvPr>
        </p:nvSpPr>
        <p:spPr>
          <a:xfrm>
            <a:off x="152400" y="1151802"/>
            <a:ext cx="11887200" cy="919611"/>
          </a:xfrm>
          <a:prstGeom prst="rect">
            <a:avLst/>
          </a:prstGeom>
        </p:spPr>
        <p:txBody>
          <a:bodyPr anchor="ctr" anchorCtr="0">
            <a:normAutofit/>
          </a:bodyPr>
          <a:lstStyle>
            <a:lvl1pPr algn="ctr">
              <a:lnSpc>
                <a:spcPct val="120000"/>
              </a:lnSpc>
              <a:spcBef>
                <a:spcPts val="0"/>
              </a:spcBef>
              <a:defRPr sz="4400">
                <a:solidFill>
                  <a:schemeClr val="tx2">
                    <a:lumMod val="60000"/>
                    <a:lumOff val="40000"/>
                  </a:schemeClr>
                </a:solidFill>
                <a:latin typeface="+mn-lt"/>
              </a:defRPr>
            </a:lvl1pPr>
            <a:lvl2pPr algn="ctr">
              <a:defRPr/>
            </a:lvl2pPr>
            <a:lvl3pPr algn="ctr">
              <a:defRPr/>
            </a:lvl3pPr>
            <a:lvl4pPr algn="ctr">
              <a:defRPr/>
            </a:lvl4pPr>
            <a:lvl5pPr algn="ctr">
              <a:defRPr/>
            </a:lvl5pPr>
          </a:lstStyle>
          <a:p>
            <a:pPr lvl="0"/>
            <a:r>
              <a:rPr lang="en-US" dirty="0"/>
              <a:t>Click to edit Master text styles</a:t>
            </a:r>
          </a:p>
        </p:txBody>
      </p:sp>
      <p:sp>
        <p:nvSpPr>
          <p:cNvPr id="21" name="Text Placeholder 5">
            <a:extLst>
              <a:ext uri="{FF2B5EF4-FFF2-40B4-BE49-F238E27FC236}">
                <a16:creationId xmlns:a16="http://schemas.microsoft.com/office/drawing/2014/main" id="{6249040E-281E-931E-6998-3D78578B37BA}"/>
              </a:ext>
            </a:extLst>
          </p:cNvPr>
          <p:cNvSpPr>
            <a:spLocks noGrp="1"/>
          </p:cNvSpPr>
          <p:nvPr>
            <p:ph type="body" sz="quarter" idx="12"/>
          </p:nvPr>
        </p:nvSpPr>
        <p:spPr>
          <a:xfrm>
            <a:off x="160020" y="6050280"/>
            <a:ext cx="11871960" cy="640080"/>
          </a:xfrm>
          <a:prstGeom prst="rect">
            <a:avLst/>
          </a:prstGeom>
        </p:spPr>
        <p:txBody>
          <a:bodyPr vert="horz" anchor="ctr" anchorCtr="0">
            <a:noAutofit/>
          </a:bodyPr>
          <a:lstStyle>
            <a:lvl1pPr marL="0" indent="0">
              <a:spcBef>
                <a:spcPts val="0"/>
              </a:spcBef>
              <a:buFont typeface="Arial" panose="020B0604020202020204" pitchFamily="34" charset="0"/>
              <a:buNone/>
              <a:defRPr sz="4400" b="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22" name="Text Placeholder 8">
            <a:extLst>
              <a:ext uri="{FF2B5EF4-FFF2-40B4-BE49-F238E27FC236}">
                <a16:creationId xmlns:a16="http://schemas.microsoft.com/office/drawing/2014/main" id="{7395F3F3-41C6-3288-0CB0-9BD781ACD63B}"/>
              </a:ext>
            </a:extLst>
          </p:cNvPr>
          <p:cNvSpPr>
            <a:spLocks noGrp="1"/>
          </p:cNvSpPr>
          <p:nvPr>
            <p:ph type="body" sz="quarter" idx="13"/>
          </p:nvPr>
        </p:nvSpPr>
        <p:spPr>
          <a:xfrm>
            <a:off x="160020" y="5318760"/>
            <a:ext cx="11871960" cy="640080"/>
          </a:xfrm>
          <a:prstGeom prst="rect">
            <a:avLst/>
          </a:prstGeom>
        </p:spPr>
        <p:txBody>
          <a:bodyPr anchor="ctr" anchorCtr="0">
            <a:noAutofit/>
          </a:bodyPr>
          <a:lstStyle>
            <a:lvl1pPr algn="ctr">
              <a:lnSpc>
                <a:spcPct val="120000"/>
              </a:lnSpc>
              <a:spcBef>
                <a:spcPts val="0"/>
              </a:spcBef>
              <a:defRPr sz="4400" b="0">
                <a:solidFill>
                  <a:schemeClr val="tx2">
                    <a:lumMod val="60000"/>
                    <a:lumOff val="40000"/>
                  </a:schemeClr>
                </a:solidFill>
                <a:effectLst/>
                <a:latin typeface="+mn-lt"/>
              </a:defRPr>
            </a:lvl1pPr>
            <a:lvl2pPr algn="ctr">
              <a:defRPr/>
            </a:lvl2pPr>
            <a:lvl3pPr algn="ctr">
              <a:defRPr/>
            </a:lvl3pPr>
            <a:lvl4pPr algn="ctr">
              <a:defRPr/>
            </a:lvl4pPr>
            <a:lvl5pPr algn="ctr">
              <a:defRPr/>
            </a:lvl5pPr>
          </a:lstStyle>
          <a:p>
            <a:pPr lvl="0"/>
            <a:r>
              <a:rPr lang="en-US"/>
              <a:t>Click to edit Master text styles</a:t>
            </a:r>
          </a:p>
        </p:txBody>
      </p:sp>
      <p:sp>
        <p:nvSpPr>
          <p:cNvPr id="31" name="Text Placeholder 8">
            <a:extLst>
              <a:ext uri="{FF2B5EF4-FFF2-40B4-BE49-F238E27FC236}">
                <a16:creationId xmlns:a16="http://schemas.microsoft.com/office/drawing/2014/main" id="{5ED0B3E0-EE3E-7C20-FD52-4B9F5FC49F9E}"/>
              </a:ext>
            </a:extLst>
          </p:cNvPr>
          <p:cNvSpPr>
            <a:spLocks noGrp="1"/>
          </p:cNvSpPr>
          <p:nvPr>
            <p:ph type="body" sz="quarter" idx="16"/>
          </p:nvPr>
        </p:nvSpPr>
        <p:spPr>
          <a:xfrm>
            <a:off x="160020" y="4587240"/>
            <a:ext cx="11871960" cy="640080"/>
          </a:xfrm>
          <a:prstGeom prst="rect">
            <a:avLst/>
          </a:prstGeom>
        </p:spPr>
        <p:txBody>
          <a:bodyPr anchor="ctr" anchorCtr="0">
            <a:noAutofit/>
          </a:bodyPr>
          <a:lstStyle>
            <a:lvl1pPr algn="ctr" rtl="1">
              <a:lnSpc>
                <a:spcPct val="120000"/>
              </a:lnSpc>
              <a:spcBef>
                <a:spcPts val="0"/>
              </a:spcBef>
              <a:defRPr sz="4400" b="0">
                <a:solidFill>
                  <a:srgbClr val="2D1493"/>
                </a:solidFill>
                <a:effectLst/>
                <a:latin typeface="Times New Roman" panose="02020603050405020304" pitchFamily="18" charset="0"/>
                <a:cs typeface="Times New Roman" panose="02020603050405020304" pitchFamily="18" charset="0"/>
              </a:defRPr>
            </a:lvl1pPr>
            <a:lvl2pPr algn="ctr">
              <a:defRPr/>
            </a:lvl2pPr>
            <a:lvl3pPr algn="ctr">
              <a:defRPr/>
            </a:lvl3pPr>
            <a:lvl4pPr algn="ctr">
              <a:defRPr/>
            </a:lvl4pPr>
            <a:lvl5pPr algn="ctr">
              <a:defRPr/>
            </a:lvl5pPr>
          </a:lstStyle>
          <a:p>
            <a:pPr lvl="0"/>
            <a:r>
              <a:rPr lang="en-US"/>
              <a:t>Click to edit Master text styles</a:t>
            </a:r>
          </a:p>
        </p:txBody>
      </p:sp>
      <p:pic>
        <p:nvPicPr>
          <p:cNvPr id="13" name="Picture 12" descr="Logo, company name&#10;&#10;Description automatically generated">
            <a:extLst>
              <a:ext uri="{FF2B5EF4-FFF2-40B4-BE49-F238E27FC236}">
                <a16:creationId xmlns:a16="http://schemas.microsoft.com/office/drawing/2014/main" id="{F770C13F-E62C-9870-D3A5-C4E9CA98826C}"/>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724400" y="3070093"/>
            <a:ext cx="2743200" cy="1243272"/>
          </a:xfrm>
          <a:prstGeom prst="rect">
            <a:avLst/>
          </a:prstGeom>
        </p:spPr>
      </p:pic>
    </p:spTree>
    <p:extLst>
      <p:ext uri="{BB962C8B-B14F-4D97-AF65-F5344CB8AC3E}">
        <p14:creationId xmlns:p14="http://schemas.microsoft.com/office/powerpoint/2010/main" val="3632726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ymns Slide">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152400" y="116491"/>
            <a:ext cx="11887200" cy="2423160"/>
          </a:xfrm>
          <a:prstGeom prst="rect">
            <a:avLst/>
          </a:prstGeom>
        </p:spPr>
        <p:txBody>
          <a:bodyPr vert="horz" lIns="0" tIns="45720" rIns="0" bIns="45720" rtlCol="0" anchor="ctr" anchorCtr="0">
            <a:noAutofit/>
          </a:bodyPr>
          <a:lstStyle>
            <a:lvl1pPr rtl="1">
              <a:lnSpc>
                <a:spcPct val="120000"/>
              </a:lnSpc>
              <a:defRPr sz="5400" b="0" i="0">
                <a:solidFill>
                  <a:srgbClr val="2D1493"/>
                </a:solidFill>
                <a:effectLst/>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6" name="Text Placeholder 5"/>
          <p:cNvSpPr>
            <a:spLocks noGrp="1"/>
          </p:cNvSpPr>
          <p:nvPr>
            <p:ph type="body" sz="quarter" idx="10"/>
          </p:nvPr>
        </p:nvSpPr>
        <p:spPr>
          <a:xfrm>
            <a:off x="152400" y="4697289"/>
            <a:ext cx="11887200" cy="2103120"/>
          </a:xfrm>
          <a:prstGeom prst="rect">
            <a:avLst/>
          </a:prstGeom>
        </p:spPr>
        <p:txBody>
          <a:bodyPr vert="horz" lIns="0" rIns="0" anchor="ctr" anchorCtr="0">
            <a:noAutofit/>
          </a:bodyPr>
          <a:lstStyle>
            <a:lvl1pPr marL="0" indent="0">
              <a:spcBef>
                <a:spcPts val="0"/>
              </a:spcBef>
              <a:buFont typeface="Arial" panose="020B0604020202020204" pitchFamily="34" charset="0"/>
              <a:buNone/>
              <a:defRPr sz="4400" b="0" i="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dirty="0"/>
              <a:t>Click to edit Master text styles</a:t>
            </a:r>
          </a:p>
        </p:txBody>
      </p:sp>
      <p:sp>
        <p:nvSpPr>
          <p:cNvPr id="9" name="Text Placeholder 8"/>
          <p:cNvSpPr>
            <a:spLocks noGrp="1"/>
          </p:cNvSpPr>
          <p:nvPr>
            <p:ph type="body" sz="quarter" idx="11"/>
          </p:nvPr>
        </p:nvSpPr>
        <p:spPr>
          <a:xfrm>
            <a:off x="152400" y="2575029"/>
            <a:ext cx="11887200" cy="2103120"/>
          </a:xfrm>
          <a:prstGeom prst="rect">
            <a:avLst/>
          </a:prstGeom>
        </p:spPr>
        <p:txBody>
          <a:bodyPr lIns="0" rIns="0" anchor="ctr" anchorCtr="0">
            <a:noAutofit/>
          </a:bodyPr>
          <a:lstStyle>
            <a:lvl1pPr algn="ctr">
              <a:lnSpc>
                <a:spcPct val="114000"/>
              </a:lnSpc>
              <a:spcBef>
                <a:spcPts val="0"/>
              </a:spcBef>
              <a:defRPr sz="4400" b="0" i="0">
                <a:solidFill>
                  <a:schemeClr val="tx2">
                    <a:lumMod val="60000"/>
                    <a:lumOff val="40000"/>
                  </a:schemeClr>
                </a:solidFill>
                <a:effectLst/>
                <a:latin typeface="+mn-lt"/>
              </a:defRPr>
            </a:lvl1pPr>
            <a:lvl2pPr algn="ctr">
              <a:defRPr/>
            </a:lvl2pPr>
            <a:lvl3pPr algn="ctr">
              <a:defRPr/>
            </a:lvl3pPr>
            <a:lvl4pPr algn="ctr">
              <a:defRPr/>
            </a:lvl4pPr>
            <a:lvl5pPr algn="ctr">
              <a:defRPr/>
            </a:lvl5pPr>
          </a:lstStyle>
          <a:p>
            <a:pPr lvl="0"/>
            <a:r>
              <a:rPr lang="en-US" dirty="0"/>
              <a:t>Click to edit Master text styles</a:t>
            </a:r>
          </a:p>
        </p:txBody>
      </p:sp>
    </p:spTree>
    <p:extLst>
      <p:ext uri="{BB962C8B-B14F-4D97-AF65-F5344CB8AC3E}">
        <p14:creationId xmlns:p14="http://schemas.microsoft.com/office/powerpoint/2010/main" val="4166642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Hymns Slide">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152400" y="66796"/>
            <a:ext cx="11887200" cy="2286000"/>
          </a:xfrm>
          <a:prstGeom prst="rect">
            <a:avLst/>
          </a:prstGeom>
        </p:spPr>
        <p:txBody>
          <a:bodyPr vert="horz" lIns="91440" tIns="45720" rIns="91440" bIns="45720" rtlCol="0" anchor="ctr" anchorCtr="0">
            <a:normAutofit/>
          </a:bodyPr>
          <a:lstStyle>
            <a:lvl1pPr rtl="1">
              <a:lnSpc>
                <a:spcPct val="120000"/>
              </a:lnSpc>
              <a:defRPr sz="4500" b="0" i="0">
                <a:solidFill>
                  <a:srgbClr val="2D1493"/>
                </a:solidFill>
                <a:effectLst/>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6" name="Text Placeholder 5"/>
          <p:cNvSpPr>
            <a:spLocks noGrp="1"/>
          </p:cNvSpPr>
          <p:nvPr>
            <p:ph type="body" sz="quarter" idx="10"/>
          </p:nvPr>
        </p:nvSpPr>
        <p:spPr>
          <a:xfrm>
            <a:off x="152400" y="5486402"/>
            <a:ext cx="11887200" cy="1292601"/>
          </a:xfrm>
          <a:prstGeom prst="rect">
            <a:avLst/>
          </a:prstGeom>
        </p:spPr>
        <p:txBody>
          <a:bodyPr vert="horz" anchor="ctr" anchorCtr="0">
            <a:normAutofit/>
          </a:bodyPr>
          <a:lstStyle>
            <a:lvl1pPr marL="0" indent="0">
              <a:spcBef>
                <a:spcPts val="0"/>
              </a:spcBef>
              <a:buFont typeface="Arial" panose="020B0604020202020204" pitchFamily="34" charset="0"/>
              <a:buNone/>
              <a:defRPr sz="3000" b="0" i="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dirty="0"/>
              <a:t>Click to edit Master text styles</a:t>
            </a:r>
          </a:p>
        </p:txBody>
      </p:sp>
      <p:sp>
        <p:nvSpPr>
          <p:cNvPr id="9" name="Text Placeholder 8"/>
          <p:cNvSpPr>
            <a:spLocks noGrp="1"/>
          </p:cNvSpPr>
          <p:nvPr>
            <p:ph type="body" sz="quarter" idx="11"/>
          </p:nvPr>
        </p:nvSpPr>
        <p:spPr>
          <a:xfrm>
            <a:off x="152400" y="2367150"/>
            <a:ext cx="11887200" cy="3119250"/>
          </a:xfrm>
          <a:prstGeom prst="rect">
            <a:avLst/>
          </a:prstGeom>
        </p:spPr>
        <p:txBody>
          <a:bodyPr anchor="ctr" anchorCtr="0">
            <a:normAutofit/>
          </a:bodyPr>
          <a:lstStyle>
            <a:lvl1pPr algn="ctr">
              <a:lnSpc>
                <a:spcPct val="100000"/>
              </a:lnSpc>
              <a:spcBef>
                <a:spcPts val="0"/>
              </a:spcBef>
              <a:defRPr sz="4950" b="0" i="0">
                <a:solidFill>
                  <a:schemeClr val="tx2">
                    <a:lumMod val="60000"/>
                    <a:lumOff val="40000"/>
                  </a:schemeClr>
                </a:solidFill>
                <a:effectLst/>
                <a:latin typeface="+mn-lt"/>
              </a:defRPr>
            </a:lvl1pPr>
            <a:lvl2pPr algn="ctr">
              <a:defRPr/>
            </a:lvl2pPr>
            <a:lvl3pPr algn="ctr">
              <a:defRPr/>
            </a:lvl3pPr>
            <a:lvl4pPr algn="ctr">
              <a:defRPr/>
            </a:lvl4pPr>
            <a:lvl5pPr algn="ctr">
              <a:defRPr/>
            </a:lvl5pPr>
          </a:lstStyle>
          <a:p>
            <a:pPr lvl="0"/>
            <a:r>
              <a:rPr lang="en-US" dirty="0"/>
              <a:t>Click to edit Master text styles</a:t>
            </a:r>
          </a:p>
        </p:txBody>
      </p:sp>
    </p:spTree>
    <p:extLst>
      <p:ext uri="{BB962C8B-B14F-4D97-AF65-F5344CB8AC3E}">
        <p14:creationId xmlns:p14="http://schemas.microsoft.com/office/powerpoint/2010/main" val="1616530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Hymns Slide">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152400" y="66796"/>
            <a:ext cx="11887200" cy="2011680"/>
          </a:xfrm>
          <a:prstGeom prst="rect">
            <a:avLst/>
          </a:prstGeom>
        </p:spPr>
        <p:txBody>
          <a:bodyPr vert="horz" lIns="0" tIns="45720" rIns="274320" bIns="45720" rtlCol="0" anchor="ctr" anchorCtr="0">
            <a:noAutofit/>
          </a:bodyPr>
          <a:lstStyle>
            <a:lvl1pPr rtl="1">
              <a:lnSpc>
                <a:spcPct val="120000"/>
              </a:lnSpc>
              <a:defRPr sz="4500" b="0" i="0">
                <a:solidFill>
                  <a:srgbClr val="2D1493"/>
                </a:solidFill>
                <a:effectLst/>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6" name="Text Placeholder 5"/>
          <p:cNvSpPr>
            <a:spLocks noGrp="1"/>
          </p:cNvSpPr>
          <p:nvPr>
            <p:ph type="body" sz="quarter" idx="10"/>
          </p:nvPr>
        </p:nvSpPr>
        <p:spPr>
          <a:xfrm>
            <a:off x="152400" y="5473876"/>
            <a:ext cx="11887200" cy="1292601"/>
          </a:xfrm>
          <a:prstGeom prst="rect">
            <a:avLst/>
          </a:prstGeom>
        </p:spPr>
        <p:txBody>
          <a:bodyPr vert="horz" lIns="0" rIns="0" anchor="ctr" anchorCtr="0">
            <a:noAutofit/>
          </a:bodyPr>
          <a:lstStyle>
            <a:lvl1pPr marL="0" indent="0">
              <a:spcBef>
                <a:spcPts val="0"/>
              </a:spcBef>
              <a:buFont typeface="Arial" panose="020B0604020202020204" pitchFamily="34" charset="0"/>
              <a:buNone/>
              <a:defRPr sz="3600" b="0" i="0">
                <a:solidFill>
                  <a:srgbClr val="7030A0"/>
                </a:solidFill>
                <a:effectLst/>
                <a:latin typeface="+mn-lt"/>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dirty="0"/>
              <a:t>Click to edit Master text styles</a:t>
            </a:r>
          </a:p>
        </p:txBody>
      </p:sp>
      <p:sp>
        <p:nvSpPr>
          <p:cNvPr id="9" name="Text Placeholder 8"/>
          <p:cNvSpPr>
            <a:spLocks noGrp="1"/>
          </p:cNvSpPr>
          <p:nvPr>
            <p:ph type="body" sz="quarter" idx="11"/>
          </p:nvPr>
        </p:nvSpPr>
        <p:spPr>
          <a:xfrm>
            <a:off x="152400" y="2104104"/>
            <a:ext cx="11887200" cy="2011680"/>
          </a:xfrm>
          <a:prstGeom prst="rect">
            <a:avLst/>
          </a:prstGeom>
        </p:spPr>
        <p:txBody>
          <a:bodyPr lIns="0" rIns="0" anchor="ctr" anchorCtr="0">
            <a:noAutofit/>
          </a:bodyPr>
          <a:lstStyle>
            <a:lvl1pPr algn="ctr">
              <a:lnSpc>
                <a:spcPct val="100000"/>
              </a:lnSpc>
              <a:spcBef>
                <a:spcPts val="0"/>
              </a:spcBef>
              <a:defRPr sz="4500" b="0" i="0">
                <a:solidFill>
                  <a:schemeClr val="tx2">
                    <a:lumMod val="60000"/>
                    <a:lumOff val="40000"/>
                  </a:schemeClr>
                </a:solidFill>
                <a:effectLst/>
                <a:latin typeface="+mn-lt"/>
              </a:defRPr>
            </a:lvl1pPr>
            <a:lvl2pPr algn="ctr">
              <a:defRPr/>
            </a:lvl2pPr>
            <a:lvl3pPr algn="ctr">
              <a:defRPr/>
            </a:lvl3pPr>
            <a:lvl4pPr algn="ctr">
              <a:defRPr/>
            </a:lvl4pPr>
            <a:lvl5pPr algn="ctr">
              <a:defRPr/>
            </a:lvl5pPr>
          </a:lstStyle>
          <a:p>
            <a:pPr lvl="0"/>
            <a:r>
              <a:rPr lang="en-US" dirty="0"/>
              <a:t>Click to edit Master text styles</a:t>
            </a:r>
          </a:p>
        </p:txBody>
      </p:sp>
      <p:sp>
        <p:nvSpPr>
          <p:cNvPr id="5" name="Text Placeholder 4">
            <a:extLst>
              <a:ext uri="{FF2B5EF4-FFF2-40B4-BE49-F238E27FC236}">
                <a16:creationId xmlns:a16="http://schemas.microsoft.com/office/drawing/2014/main" id="{1388C411-9D8B-02C1-BA7E-BB34A1BF982A}"/>
              </a:ext>
            </a:extLst>
          </p:cNvPr>
          <p:cNvSpPr>
            <a:spLocks noGrp="1"/>
          </p:cNvSpPr>
          <p:nvPr>
            <p:ph type="body" sz="quarter" idx="12"/>
          </p:nvPr>
        </p:nvSpPr>
        <p:spPr>
          <a:xfrm>
            <a:off x="158402" y="4153362"/>
            <a:ext cx="11887200" cy="1292225"/>
          </a:xfrm>
          <a:prstGeom prst="rect">
            <a:avLst/>
          </a:prstGeom>
        </p:spPr>
        <p:txBody>
          <a:bodyPr anchor="ctr" anchorCtr="0"/>
          <a:lstStyle>
            <a:lvl1pPr>
              <a:defRPr lang="en-US" sz="3600" b="0" i="0" kern="1200" dirty="0" smtClean="0">
                <a:solidFill>
                  <a:schemeClr val="accent1">
                    <a:lumMod val="50000"/>
                  </a:schemeClr>
                </a:solidFill>
                <a:effectLst/>
                <a:latin typeface="Times New Roman" panose="02020603050405020304" pitchFamily="18" charset="0"/>
                <a:ea typeface="+mn-ea"/>
                <a:cs typeface="Times New Roman" panose="02020603050405020304" pitchFamily="18" charset="0"/>
              </a:defRPr>
            </a:lvl1pPr>
            <a:lvl2pPr>
              <a:defRPr lang="en-US" sz="3600" b="0" i="0" kern="1200" dirty="0" smtClean="0">
                <a:solidFill>
                  <a:schemeClr val="accent1">
                    <a:lumMod val="50000"/>
                  </a:schemeClr>
                </a:solidFill>
                <a:effectLst/>
                <a:latin typeface="Times New Roman" panose="02020603050405020304" pitchFamily="18" charset="0"/>
                <a:ea typeface="+mn-ea"/>
                <a:cs typeface="Times New Roman" panose="02020603050405020304" pitchFamily="18" charset="0"/>
              </a:defRPr>
            </a:lvl2pPr>
          </a:lstStyle>
          <a:p>
            <a:pPr marL="0" lvl="0" indent="0" algn="ctr" defTabSz="342900" rtl="0" eaLnBrk="1" latinLnBrk="0" hangingPunct="1">
              <a:spcBef>
                <a:spcPts val="0"/>
              </a:spcBef>
              <a:buFont typeface="Arial" panose="020B0604020202020204" pitchFamily="34" charset="0"/>
              <a:buNone/>
            </a:pPr>
            <a:r>
              <a:rPr lang="en-US" dirty="0"/>
              <a:t>Click to edit Master text styles</a:t>
            </a:r>
          </a:p>
        </p:txBody>
      </p:sp>
    </p:spTree>
    <p:extLst>
      <p:ext uri="{BB962C8B-B14F-4D97-AF65-F5344CB8AC3E}">
        <p14:creationId xmlns:p14="http://schemas.microsoft.com/office/powerpoint/2010/main" val="1253952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Lower - Title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152400" y="2651762"/>
            <a:ext cx="11887200" cy="719877"/>
          </a:xfrm>
          <a:prstGeom prst="rect">
            <a:avLst/>
          </a:prstGeom>
        </p:spPr>
        <p:txBody>
          <a:bodyPr vert="horz" lIns="91440" tIns="45720" rIns="91440" bIns="45720" rtlCol="0" anchor="ctr" anchorCtr="0">
            <a:normAutofit/>
          </a:bodyPr>
          <a:lstStyle>
            <a:lvl1pPr rtl="1">
              <a:lnSpc>
                <a:spcPct val="125000"/>
              </a:lnSpc>
              <a:defRPr sz="2700" b="0">
                <a:solidFill>
                  <a:srgbClr val="2D1493"/>
                </a:solidFill>
                <a:effectLst/>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Text Placeholder 5"/>
          <p:cNvSpPr>
            <a:spLocks noGrp="1"/>
          </p:cNvSpPr>
          <p:nvPr>
            <p:ph type="body" sz="quarter" idx="10"/>
          </p:nvPr>
        </p:nvSpPr>
        <p:spPr>
          <a:xfrm>
            <a:off x="152400" y="3621024"/>
            <a:ext cx="11887200" cy="553998"/>
          </a:xfrm>
          <a:prstGeom prst="rect">
            <a:avLst/>
          </a:prstGeom>
        </p:spPr>
        <p:txBody>
          <a:bodyPr vert="horz" anchor="ctr" anchorCtr="0">
            <a:normAutofit/>
          </a:bodyPr>
          <a:lstStyle>
            <a:lvl1pPr marL="0" indent="0">
              <a:spcBef>
                <a:spcPts val="0"/>
              </a:spcBef>
              <a:buFont typeface="Arial" panose="020B0604020202020204" pitchFamily="34" charset="0"/>
              <a:buNone/>
              <a:defRPr sz="2250" b="0">
                <a:solidFill>
                  <a:srgbClr val="7030A0"/>
                </a:solidFill>
                <a:effectLst/>
                <a:latin typeface="Calibri Light" panose="020F0302020204030204" pitchFamily="34" charset="0"/>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9" name="Text Placeholder 8"/>
          <p:cNvSpPr>
            <a:spLocks noGrp="1"/>
          </p:cNvSpPr>
          <p:nvPr>
            <p:ph type="body" sz="quarter" idx="11"/>
          </p:nvPr>
        </p:nvSpPr>
        <p:spPr>
          <a:xfrm>
            <a:off x="152400" y="3200400"/>
            <a:ext cx="11887200" cy="609398"/>
          </a:xfrm>
          <a:prstGeom prst="rect">
            <a:avLst/>
          </a:prstGeom>
        </p:spPr>
        <p:txBody>
          <a:bodyPr anchor="ctr" anchorCtr="0">
            <a:normAutofit/>
          </a:bodyPr>
          <a:lstStyle>
            <a:lvl1pPr algn="ctr">
              <a:lnSpc>
                <a:spcPct val="120000"/>
              </a:lnSpc>
              <a:spcBef>
                <a:spcPts val="0"/>
              </a:spcBef>
              <a:defRPr sz="2250" b="0">
                <a:solidFill>
                  <a:schemeClr val="tx2">
                    <a:lumMod val="60000"/>
                    <a:lumOff val="40000"/>
                  </a:schemeClr>
                </a:solidFill>
                <a:effectLst/>
                <a:latin typeface="Calibri Light" panose="020F0302020204030204" pitchFamily="34" charset="0"/>
              </a:defRPr>
            </a:lvl1pPr>
            <a:lvl2pPr algn="ctr">
              <a:defRPr/>
            </a:lvl2pPr>
            <a:lvl3pPr algn="ctr">
              <a:defRPr/>
            </a:lvl3pPr>
            <a:lvl4pPr algn="ctr">
              <a:defRPr/>
            </a:lvl4pPr>
            <a:lvl5pPr algn="ctr">
              <a:defRPr/>
            </a:lvl5pPr>
          </a:lstStyle>
          <a:p>
            <a:pPr lvl="0"/>
            <a:r>
              <a:rPr lang="en-US"/>
              <a:t>Click to edit Master text styles</a:t>
            </a:r>
          </a:p>
        </p:txBody>
      </p:sp>
    </p:spTree>
    <p:extLst>
      <p:ext uri="{BB962C8B-B14F-4D97-AF65-F5344CB8AC3E}">
        <p14:creationId xmlns:p14="http://schemas.microsoft.com/office/powerpoint/2010/main" val="3827433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Lower - Title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152400" y="2651762"/>
            <a:ext cx="5943600" cy="719877"/>
          </a:xfrm>
          <a:prstGeom prst="rect">
            <a:avLst/>
          </a:prstGeom>
        </p:spPr>
        <p:txBody>
          <a:bodyPr vert="horz" wrap="square" lIns="91440" tIns="45720" rIns="91440" bIns="45720" rtlCol="0" anchor="ctr" anchorCtr="0">
            <a:normAutofit/>
          </a:bodyPr>
          <a:lstStyle>
            <a:lvl1pPr rtl="1">
              <a:lnSpc>
                <a:spcPct val="125000"/>
              </a:lnSpc>
              <a:defRPr sz="2700" b="0">
                <a:solidFill>
                  <a:srgbClr val="2D1493"/>
                </a:solidFill>
                <a:effectLst/>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Text Placeholder 5"/>
          <p:cNvSpPr>
            <a:spLocks noGrp="1"/>
          </p:cNvSpPr>
          <p:nvPr>
            <p:ph type="body" sz="quarter" idx="10"/>
          </p:nvPr>
        </p:nvSpPr>
        <p:spPr>
          <a:xfrm>
            <a:off x="152400" y="3621024"/>
            <a:ext cx="5943600" cy="553998"/>
          </a:xfrm>
          <a:prstGeom prst="rect">
            <a:avLst/>
          </a:prstGeom>
        </p:spPr>
        <p:txBody>
          <a:bodyPr vert="horz" wrap="square" anchor="ctr" anchorCtr="0">
            <a:normAutofit/>
          </a:bodyPr>
          <a:lstStyle>
            <a:lvl1pPr marL="0" indent="0">
              <a:spcBef>
                <a:spcPts val="0"/>
              </a:spcBef>
              <a:buFont typeface="Arial" panose="020B0604020202020204" pitchFamily="34" charset="0"/>
              <a:buNone/>
              <a:defRPr sz="2250" b="0">
                <a:solidFill>
                  <a:srgbClr val="7030A0"/>
                </a:solidFill>
                <a:effectLst/>
                <a:latin typeface="Calibri Light" panose="020F0302020204030204" pitchFamily="34" charset="0"/>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9" name="Text Placeholder 8"/>
          <p:cNvSpPr>
            <a:spLocks noGrp="1"/>
          </p:cNvSpPr>
          <p:nvPr>
            <p:ph type="body" sz="quarter" idx="11"/>
          </p:nvPr>
        </p:nvSpPr>
        <p:spPr>
          <a:xfrm>
            <a:off x="152400" y="3200400"/>
            <a:ext cx="5943600" cy="609398"/>
          </a:xfrm>
          <a:prstGeom prst="rect">
            <a:avLst/>
          </a:prstGeom>
        </p:spPr>
        <p:txBody>
          <a:bodyPr wrap="square" anchor="ctr" anchorCtr="0">
            <a:normAutofit/>
          </a:bodyPr>
          <a:lstStyle>
            <a:lvl1pPr algn="ctr">
              <a:lnSpc>
                <a:spcPct val="120000"/>
              </a:lnSpc>
              <a:spcBef>
                <a:spcPts val="0"/>
              </a:spcBef>
              <a:defRPr sz="2250" b="0">
                <a:solidFill>
                  <a:schemeClr val="tx2">
                    <a:lumMod val="60000"/>
                    <a:lumOff val="40000"/>
                  </a:schemeClr>
                </a:solidFill>
                <a:effectLst/>
                <a:latin typeface="Calibri Light" panose="020F0302020204030204" pitchFamily="34" charset="0"/>
              </a:defRPr>
            </a:lvl1pPr>
            <a:lvl2pPr algn="ctr">
              <a:defRPr/>
            </a:lvl2pPr>
            <a:lvl3pPr algn="ctr">
              <a:defRPr/>
            </a:lvl3pPr>
            <a:lvl4pPr algn="ctr">
              <a:defRPr/>
            </a:lvl4pPr>
            <a:lvl5pPr algn="ctr">
              <a:defRPr/>
            </a:lvl5pPr>
          </a:lstStyle>
          <a:p>
            <a:pPr lvl="0"/>
            <a:r>
              <a:rPr lang="en-US"/>
              <a:t>Click to edit Master text styles</a:t>
            </a:r>
          </a:p>
        </p:txBody>
      </p:sp>
      <p:sp>
        <p:nvSpPr>
          <p:cNvPr id="14" name="Text Placeholder 5">
            <a:extLst>
              <a:ext uri="{FF2B5EF4-FFF2-40B4-BE49-F238E27FC236}">
                <a16:creationId xmlns:a16="http://schemas.microsoft.com/office/drawing/2014/main" id="{996F7702-0897-470D-A036-22A319ED33A3}"/>
              </a:ext>
            </a:extLst>
          </p:cNvPr>
          <p:cNvSpPr>
            <a:spLocks noGrp="1"/>
          </p:cNvSpPr>
          <p:nvPr>
            <p:ph type="body" sz="quarter" idx="12"/>
          </p:nvPr>
        </p:nvSpPr>
        <p:spPr>
          <a:xfrm>
            <a:off x="6096000" y="3621024"/>
            <a:ext cx="5943600" cy="553998"/>
          </a:xfrm>
          <a:prstGeom prst="rect">
            <a:avLst/>
          </a:prstGeom>
        </p:spPr>
        <p:txBody>
          <a:bodyPr vert="horz" wrap="square" anchor="ctr" anchorCtr="0">
            <a:normAutofit/>
          </a:bodyPr>
          <a:lstStyle>
            <a:lvl1pPr marL="0" indent="0">
              <a:spcBef>
                <a:spcPts val="0"/>
              </a:spcBef>
              <a:buFont typeface="Arial" panose="020B0604020202020204" pitchFamily="34" charset="0"/>
              <a:buNone/>
              <a:defRPr sz="2250" b="0">
                <a:solidFill>
                  <a:srgbClr val="7030A0"/>
                </a:solidFill>
                <a:effectLst/>
                <a:latin typeface="Calibri Light" panose="020F0302020204030204" pitchFamily="34" charset="0"/>
              </a:defRPr>
            </a:lvl1pPr>
            <a:lvl2pPr marL="342900" indent="0">
              <a:buFont typeface="Arial" panose="020B0604020202020204" pitchFamily="34" charset="0"/>
              <a:buNone/>
              <a:defRPr>
                <a:solidFill>
                  <a:schemeClr val="accent5">
                    <a:lumMod val="20000"/>
                    <a:lumOff val="80000"/>
                  </a:schemeClr>
                </a:solidFill>
                <a:effectLst/>
              </a:defRPr>
            </a:lvl2pPr>
            <a:lvl3pPr marL="685800" indent="0">
              <a:buFont typeface="Arial" panose="020B0604020202020204" pitchFamily="34" charset="0"/>
              <a:buNone/>
              <a:defRPr>
                <a:solidFill>
                  <a:schemeClr val="accent5">
                    <a:lumMod val="20000"/>
                    <a:lumOff val="80000"/>
                  </a:schemeClr>
                </a:solidFill>
                <a:effectLst/>
              </a:defRPr>
            </a:lvl3pPr>
            <a:lvl4pPr marL="1028700" indent="0">
              <a:buFont typeface="Arial" panose="020B0604020202020204" pitchFamily="34" charset="0"/>
              <a:buNone/>
              <a:defRPr>
                <a:solidFill>
                  <a:schemeClr val="accent5">
                    <a:lumMod val="20000"/>
                    <a:lumOff val="80000"/>
                  </a:schemeClr>
                </a:solidFill>
                <a:effectLst/>
              </a:defRPr>
            </a:lvl4pPr>
            <a:lvl5pPr marL="1371600" indent="0">
              <a:buFont typeface="Arial" panose="020B0604020202020204" pitchFamily="34" charset="0"/>
              <a:buNone/>
              <a:defRPr>
                <a:solidFill>
                  <a:schemeClr val="accent5">
                    <a:lumMod val="20000"/>
                    <a:lumOff val="80000"/>
                  </a:schemeClr>
                </a:solidFill>
                <a:effectLst/>
              </a:defRPr>
            </a:lvl5pPr>
          </a:lstStyle>
          <a:p>
            <a:pPr lvl="0"/>
            <a:r>
              <a:rPr lang="en-US"/>
              <a:t>Click to edit Master text styles</a:t>
            </a:r>
          </a:p>
        </p:txBody>
      </p:sp>
      <p:sp>
        <p:nvSpPr>
          <p:cNvPr id="15" name="Text Placeholder 8">
            <a:extLst>
              <a:ext uri="{FF2B5EF4-FFF2-40B4-BE49-F238E27FC236}">
                <a16:creationId xmlns:a16="http://schemas.microsoft.com/office/drawing/2014/main" id="{F4B81FEE-D6E0-4BBB-81D5-1D774C21F1C9}"/>
              </a:ext>
            </a:extLst>
          </p:cNvPr>
          <p:cNvSpPr>
            <a:spLocks noGrp="1"/>
          </p:cNvSpPr>
          <p:nvPr>
            <p:ph type="body" sz="quarter" idx="13"/>
          </p:nvPr>
        </p:nvSpPr>
        <p:spPr>
          <a:xfrm>
            <a:off x="6096000" y="3200400"/>
            <a:ext cx="5943600" cy="609398"/>
          </a:xfrm>
          <a:prstGeom prst="rect">
            <a:avLst/>
          </a:prstGeom>
        </p:spPr>
        <p:txBody>
          <a:bodyPr wrap="square" anchor="ctr" anchorCtr="0">
            <a:normAutofit/>
          </a:bodyPr>
          <a:lstStyle>
            <a:lvl1pPr algn="ctr">
              <a:lnSpc>
                <a:spcPct val="120000"/>
              </a:lnSpc>
              <a:spcBef>
                <a:spcPts val="0"/>
              </a:spcBef>
              <a:defRPr sz="2250" b="0">
                <a:solidFill>
                  <a:schemeClr val="tx2">
                    <a:lumMod val="60000"/>
                    <a:lumOff val="40000"/>
                  </a:schemeClr>
                </a:solidFill>
                <a:effectLst/>
                <a:latin typeface="Calibri Light" panose="020F0302020204030204" pitchFamily="34" charset="0"/>
              </a:defRPr>
            </a:lvl1pPr>
            <a:lvl2pPr algn="ctr">
              <a:defRPr/>
            </a:lvl2pPr>
            <a:lvl3pPr algn="ctr">
              <a:defRPr/>
            </a:lvl3pPr>
            <a:lvl4pPr algn="ctr">
              <a:defRPr/>
            </a:lvl4pPr>
            <a:lvl5pPr algn="ctr">
              <a:defRPr/>
            </a:lvl5pPr>
          </a:lstStyle>
          <a:p>
            <a:pPr lvl="0"/>
            <a:r>
              <a:rPr lang="en-US"/>
              <a:t>Click to edit Master text styles</a:t>
            </a:r>
          </a:p>
        </p:txBody>
      </p:sp>
      <p:sp>
        <p:nvSpPr>
          <p:cNvPr id="10" name="Text Placeholder 9">
            <a:extLst>
              <a:ext uri="{FF2B5EF4-FFF2-40B4-BE49-F238E27FC236}">
                <a16:creationId xmlns:a16="http://schemas.microsoft.com/office/drawing/2014/main" id="{EEE2C348-BDB8-4703-971C-5FB09164B45A}"/>
              </a:ext>
            </a:extLst>
          </p:cNvPr>
          <p:cNvSpPr>
            <a:spLocks noGrp="1"/>
          </p:cNvSpPr>
          <p:nvPr>
            <p:ph type="body" sz="quarter" idx="14"/>
          </p:nvPr>
        </p:nvSpPr>
        <p:spPr>
          <a:xfrm>
            <a:off x="6099048" y="2651760"/>
            <a:ext cx="5943600" cy="722376"/>
          </a:xfrm>
          <a:prstGeom prst="rect">
            <a:avLst/>
          </a:prstGeom>
        </p:spPr>
        <p:txBody>
          <a:bodyPr vert="horz" wrap="square" lIns="91440" tIns="45720" rIns="91440" bIns="45720" rtlCol="0" anchor="ctr" anchorCtr="0">
            <a:normAutofit/>
          </a:bodyPr>
          <a:lstStyle>
            <a:lvl1pPr>
              <a:defRPr lang="en-US" sz="2700" b="0" dirty="0" smtClean="0">
                <a:solidFill>
                  <a:srgbClr val="2D1493"/>
                </a:solidFill>
                <a:effectLst/>
                <a:latin typeface="Times New Roman" panose="02020603050405020304" pitchFamily="18" charset="0"/>
                <a:ea typeface="+mj-ea"/>
                <a:cs typeface="Times New Roman" panose="02020603050405020304" pitchFamily="18" charset="0"/>
              </a:defRPr>
            </a:lvl1pPr>
          </a:lstStyle>
          <a:p>
            <a:pPr lvl="0" rtl="1">
              <a:lnSpc>
                <a:spcPct val="125000"/>
              </a:lnSpc>
              <a:spcBef>
                <a:spcPct val="0"/>
              </a:spcBef>
            </a:pPr>
            <a:r>
              <a:rPr lang="en-US"/>
              <a:t>Click to edit Master text styles</a:t>
            </a:r>
          </a:p>
        </p:txBody>
      </p:sp>
    </p:spTree>
    <p:extLst>
      <p:ext uri="{BB962C8B-B14F-4D97-AF65-F5344CB8AC3E}">
        <p14:creationId xmlns:p14="http://schemas.microsoft.com/office/powerpoint/2010/main" val="3400420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Layout" Target="../slideLayouts/slideLayout13.xml"/><Relationship Id="rId7"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2129890"/>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62" r:id="rId7"/>
    <p:sldLayoutId id="2147483659" r:id="rId8"/>
    <p:sldLayoutId id="2147483660" r:id="rId9"/>
    <p:sldLayoutId id="2147483661"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342900" rtl="0" eaLnBrk="1" latinLnBrk="0" hangingPunct="1">
        <a:spcBef>
          <a:spcPct val="0"/>
        </a:spcBef>
        <a:buNone/>
        <a:defRPr sz="3000" b="1" kern="1200">
          <a:solidFill>
            <a:schemeClr val="bg1"/>
          </a:solidFill>
          <a:latin typeface="Arial" panose="020B0604020202020204" pitchFamily="34" charset="0"/>
          <a:ea typeface="+mj-ea"/>
          <a:cs typeface="Arial" panose="020B0604020202020204" pitchFamily="34" charset="0"/>
        </a:defRPr>
      </a:lvl1pPr>
    </p:titleStyle>
    <p:bodyStyle>
      <a:lvl1pPr marL="0" indent="0" algn="ctr" defTabSz="342900" rtl="0" eaLnBrk="1" latinLnBrk="0" hangingPunct="1">
        <a:spcBef>
          <a:spcPct val="20000"/>
        </a:spcBef>
        <a:buFont typeface="Arial"/>
        <a:buNone/>
        <a:defRPr sz="3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1pPr>
      <a:lvl2pPr marL="342900" indent="0" algn="l" defTabSz="342900" rtl="0" eaLnBrk="1" latinLnBrk="0" hangingPunct="1">
        <a:spcBef>
          <a:spcPct val="20000"/>
        </a:spcBef>
        <a:buFont typeface="Arial"/>
        <a:buNone/>
        <a:defRPr sz="3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2pPr>
      <a:lvl3pPr marL="685800" indent="0" algn="l" defTabSz="342900" rtl="0" eaLnBrk="1" latinLnBrk="0" hangingPunct="1">
        <a:spcBef>
          <a:spcPct val="20000"/>
        </a:spcBef>
        <a:buFont typeface="Arial"/>
        <a:buNone/>
        <a:defRPr sz="3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3pPr>
      <a:lvl4pPr marL="1028700" indent="0" algn="l" defTabSz="342900" rtl="0" eaLnBrk="1" latinLnBrk="0" hangingPunct="1">
        <a:spcBef>
          <a:spcPct val="20000"/>
        </a:spcBef>
        <a:buFont typeface="Arial"/>
        <a:buNone/>
        <a:defRPr sz="3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4pPr>
      <a:lvl5pPr marL="1371600" indent="0" algn="l" defTabSz="342900" rtl="0" eaLnBrk="1" latinLnBrk="0" hangingPunct="1">
        <a:spcBef>
          <a:spcPct val="20000"/>
        </a:spcBef>
        <a:buFont typeface="Arial"/>
        <a:buNone/>
        <a:defRPr sz="3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740931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457200" rtl="0" eaLnBrk="1" latinLnBrk="0" hangingPunct="1">
        <a:spcBef>
          <a:spcPct val="0"/>
        </a:spcBef>
        <a:buNone/>
        <a:defRPr sz="4000" b="1" kern="1200">
          <a:solidFill>
            <a:schemeClr val="bg1"/>
          </a:solidFill>
          <a:latin typeface="Arial" panose="020B0604020202020204" pitchFamily="34" charset="0"/>
          <a:ea typeface="+mj-ea"/>
          <a:cs typeface="Arial" panose="020B0604020202020204" pitchFamily="34" charset="0"/>
        </a:defRPr>
      </a:lvl1pPr>
    </p:titleStyle>
    <p:bodyStyle>
      <a:lvl1pPr marL="0" indent="0" algn="ctr"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1pPr>
      <a:lvl2pPr marL="457200" indent="0" algn="l"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2pPr>
      <a:lvl3pPr marL="914400" indent="0" algn="l"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3pPr>
      <a:lvl4pPr marL="1371600" indent="0" algn="l"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4pPr>
      <a:lvl5pPr marL="1828800" indent="0" algn="l" defTabSz="457200" rtl="0" eaLnBrk="1" latinLnBrk="0" hangingPunct="1">
        <a:spcBef>
          <a:spcPct val="20000"/>
        </a:spcBef>
        <a:buFont typeface="Arial"/>
        <a:buNone/>
        <a:defRPr sz="4000" b="1" kern="1200">
          <a:solidFill>
            <a:srgbClr val="FFFF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385039" y="4744614"/>
            <a:ext cx="5421922" cy="646331"/>
          </a:xfrm>
          <a:prstGeom prst="rect">
            <a:avLst/>
          </a:prstGeom>
        </p:spPr>
        <p:txBody>
          <a:bodyPr vert="horz" wrap="square" lIns="91440" tIns="45720" rIns="91440" bIns="45720" rtlCol="0" anchor="ctr" anchorCtr="0">
            <a:spAutoFit/>
          </a:bodyPr>
          <a:lstStyle>
            <a:lvl1pPr algn="ctr" defTabSz="457200" rtl="1" eaLnBrk="1" latinLnBrk="0" hangingPunct="1">
              <a:lnSpc>
                <a:spcPct val="114000"/>
              </a:lnSpc>
              <a:spcBef>
                <a:spcPts val="0"/>
              </a:spcBef>
              <a:buNone/>
              <a:defRPr sz="4000" b="1" kern="1200">
                <a:solidFill>
                  <a:schemeClr val="bg1"/>
                </a:solidFill>
                <a:latin typeface="Times New Roman" panose="02020603050405020304" pitchFamily="18" charset="0"/>
                <a:ea typeface="+mj-ea"/>
                <a:cs typeface="Times New Roman" panose="02020603050405020304" pitchFamily="18" charset="0"/>
              </a:defRPr>
            </a:lvl1p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0" i="0" u="none" strike="noStrike" kern="1200" cap="none" spc="0" normalizeH="0" baseline="0" noProof="0" dirty="0">
                <a:ln>
                  <a:noFill/>
                </a:ln>
                <a:solidFill>
                  <a:prstClr val="white"/>
                </a:solidFill>
                <a:effectLst/>
                <a:uLnTx/>
                <a:uFillTx/>
                <a:latin typeface="Times New Roman" panose="02020603050405020304" pitchFamily="18" charset="0"/>
                <a:ea typeface="+mj-ea"/>
                <a:cs typeface="Times New Roman" panose="02020603050405020304" pitchFamily="18" charset="0"/>
              </a:rPr>
              <a:t>عن تقليد </a:t>
            </a:r>
            <a:r>
              <a:rPr kumimoji="0" lang="ar-KW" sz="3600" b="0" i="0" u="none" strike="noStrike" kern="1200" cap="none" spc="0" normalizeH="0" baseline="0" noProof="0" dirty="0">
                <a:ln>
                  <a:noFill/>
                </a:ln>
                <a:solidFill>
                  <a:prstClr val="white"/>
                </a:solidFill>
                <a:effectLst/>
                <a:uLnTx/>
                <a:uFillTx/>
                <a:latin typeface="Times New Roman" panose="02020603050405020304" pitchFamily="18" charset="0"/>
                <a:ea typeface="+mj-ea"/>
                <a:cs typeface="Times New Roman" panose="02020603050405020304" pitchFamily="18" charset="0"/>
              </a:rPr>
              <a:t>القرن 12</a:t>
            </a:r>
            <a:endParaRPr kumimoji="0" lang="ar-SA" sz="3600" b="0" i="0" u="none" strike="noStrike" kern="1200" cap="none" spc="0" normalizeH="0" baseline="0" noProof="0" dirty="0">
              <a:ln>
                <a:noFill/>
              </a:ln>
              <a:solidFill>
                <a:prstClr val="white"/>
              </a:solidFill>
              <a:effectLst/>
              <a:uLnTx/>
              <a:uFillTx/>
              <a:latin typeface="Times New Roman" panose="02020603050405020304" pitchFamily="18" charset="0"/>
              <a:ea typeface="+mj-ea"/>
              <a:cs typeface="Times New Roman" panose="02020603050405020304" pitchFamily="18" charset="0"/>
            </a:endParaRPr>
          </a:p>
        </p:txBody>
      </p:sp>
      <p:sp>
        <p:nvSpPr>
          <p:cNvPr id="2" name="Title 1">
            <a:extLst>
              <a:ext uri="{FF2B5EF4-FFF2-40B4-BE49-F238E27FC236}">
                <a16:creationId xmlns:a16="http://schemas.microsoft.com/office/drawing/2014/main" id="{9095704E-046F-4A38-E61E-518E95311A29}"/>
              </a:ext>
            </a:extLst>
          </p:cNvPr>
          <p:cNvSpPr>
            <a:spLocks noGrp="1"/>
          </p:cNvSpPr>
          <p:nvPr>
            <p:ph type="title"/>
          </p:nvPr>
        </p:nvSpPr>
        <p:spPr/>
        <p:txBody>
          <a:bodyPr>
            <a:noAutofit/>
          </a:bodyPr>
          <a:lstStyle/>
          <a:p>
            <a:r>
              <a:rPr lang="ar-EG" sz="5400" dirty="0">
                <a:effectLst/>
                <a:latin typeface="Times New Roman" panose="02020603050405020304" pitchFamily="18" charset="0"/>
                <a:ea typeface="Times New Roman" panose="02020603050405020304" pitchFamily="18" charset="0"/>
                <a:cs typeface="+mn-cs"/>
              </a:rPr>
              <a:t>ه</a:t>
            </a:r>
            <a:r>
              <a:rPr lang="ar-LB" sz="5400" dirty="0">
                <a:effectLst/>
                <a:latin typeface="Times New Roman" panose="02020603050405020304" pitchFamily="18" charset="0"/>
                <a:ea typeface="Times New Roman" panose="02020603050405020304" pitchFamily="18" charset="0"/>
                <a:cs typeface="+mn-cs"/>
              </a:rPr>
              <a:t>ـ</a:t>
            </a:r>
            <a:r>
              <a:rPr lang="ar-EG" sz="5400" dirty="0">
                <a:effectLst/>
                <a:latin typeface="Times New Roman" panose="02020603050405020304" pitchFamily="18" charset="0"/>
                <a:ea typeface="Times New Roman" panose="02020603050405020304" pitchFamily="18" charset="0"/>
                <a:cs typeface="+mn-cs"/>
              </a:rPr>
              <a:t>ل</a:t>
            </a:r>
            <a:r>
              <a:rPr lang="ar-LB" sz="5400" dirty="0">
                <a:effectLst/>
                <a:latin typeface="Times New Roman" panose="02020603050405020304" pitchFamily="18" charset="0"/>
                <a:ea typeface="Times New Roman" panose="02020603050405020304" pitchFamily="18" charset="0"/>
                <a:cs typeface="+mn-cs"/>
              </a:rPr>
              <a:t>ـ</a:t>
            </a:r>
            <a:r>
              <a:rPr lang="ar-EG" sz="5400" dirty="0">
                <a:effectLst/>
                <a:latin typeface="Times New Roman" panose="02020603050405020304" pitchFamily="18" charset="0"/>
                <a:ea typeface="Times New Roman" panose="02020603050405020304" pitchFamily="18" charset="0"/>
                <a:cs typeface="+mn-cs"/>
              </a:rPr>
              <a:t>مّ</a:t>
            </a:r>
            <a:r>
              <a:rPr lang="ar-LB" sz="5400" dirty="0">
                <a:effectLst/>
                <a:latin typeface="Times New Roman" panose="02020603050405020304" pitchFamily="18" charset="0"/>
                <a:ea typeface="Times New Roman" panose="02020603050405020304" pitchFamily="18" charset="0"/>
                <a:cs typeface="+mn-cs"/>
              </a:rPr>
              <a:t>ـ</a:t>
            </a:r>
            <a:r>
              <a:rPr lang="ar-EG" sz="5400" dirty="0">
                <a:effectLst/>
                <a:latin typeface="Times New Roman" panose="02020603050405020304" pitchFamily="18" charset="0"/>
                <a:ea typeface="Times New Roman" panose="02020603050405020304" pitchFamily="18" charset="0"/>
                <a:cs typeface="+mn-cs"/>
              </a:rPr>
              <a:t>وا ي</a:t>
            </a:r>
            <a:r>
              <a:rPr lang="ar-LB" sz="5400" dirty="0">
                <a:effectLst/>
                <a:latin typeface="Times New Roman" panose="02020603050405020304" pitchFamily="18" charset="0"/>
                <a:ea typeface="Times New Roman" panose="02020603050405020304" pitchFamily="18" charset="0"/>
                <a:cs typeface="+mn-cs"/>
              </a:rPr>
              <a:t>ـ</a:t>
            </a:r>
            <a:r>
              <a:rPr lang="ar-EG" sz="5400" dirty="0">
                <a:effectLst/>
                <a:latin typeface="Times New Roman" panose="02020603050405020304" pitchFamily="18" charset="0"/>
                <a:ea typeface="Times New Roman" panose="02020603050405020304" pitchFamily="18" charset="0"/>
                <a:cs typeface="+mn-cs"/>
              </a:rPr>
              <a:t>ا م</a:t>
            </a:r>
            <a:r>
              <a:rPr lang="ar-LB" sz="5400" dirty="0">
                <a:effectLst/>
                <a:latin typeface="Times New Roman" panose="02020603050405020304" pitchFamily="18" charset="0"/>
                <a:ea typeface="Times New Roman" panose="02020603050405020304" pitchFamily="18" charset="0"/>
                <a:cs typeface="+mn-cs"/>
              </a:rPr>
              <a:t>ـ</a:t>
            </a:r>
            <a:r>
              <a:rPr lang="ar-EG" sz="5400" dirty="0">
                <a:effectLst/>
                <a:latin typeface="Times New Roman" panose="02020603050405020304" pitchFamily="18" charset="0"/>
                <a:ea typeface="Times New Roman" panose="02020603050405020304" pitchFamily="18" charset="0"/>
                <a:cs typeface="+mn-cs"/>
              </a:rPr>
              <a:t>ؤم</a:t>
            </a:r>
            <a:r>
              <a:rPr lang="ar-LB" sz="5400" dirty="0">
                <a:effectLst/>
                <a:latin typeface="Times New Roman" panose="02020603050405020304" pitchFamily="18" charset="0"/>
                <a:ea typeface="Times New Roman" panose="02020603050405020304" pitchFamily="18" charset="0"/>
                <a:cs typeface="+mn-cs"/>
              </a:rPr>
              <a:t>ـ</a:t>
            </a:r>
            <a:r>
              <a:rPr lang="ar-EG" sz="5400" dirty="0">
                <a:effectLst/>
                <a:latin typeface="Times New Roman" panose="02020603050405020304" pitchFamily="18" charset="0"/>
                <a:ea typeface="Times New Roman" panose="02020603050405020304" pitchFamily="18" charset="0"/>
                <a:cs typeface="+mn-cs"/>
              </a:rPr>
              <a:t>ن</a:t>
            </a:r>
            <a:r>
              <a:rPr lang="ar-LB" sz="5400" dirty="0">
                <a:effectLst/>
                <a:latin typeface="Times New Roman" panose="02020603050405020304" pitchFamily="18" charset="0"/>
                <a:ea typeface="Times New Roman" panose="02020603050405020304" pitchFamily="18" charset="0"/>
                <a:cs typeface="+mn-cs"/>
              </a:rPr>
              <a:t>ـ</a:t>
            </a:r>
            <a:r>
              <a:rPr lang="ar-EG" sz="5400" dirty="0">
                <a:effectLst/>
                <a:latin typeface="Times New Roman" panose="02020603050405020304" pitchFamily="18" charset="0"/>
                <a:ea typeface="Times New Roman" panose="02020603050405020304" pitchFamily="18" charset="0"/>
                <a:cs typeface="+mn-cs"/>
              </a:rPr>
              <a:t>ي</a:t>
            </a:r>
            <a:r>
              <a:rPr lang="ar-LB" sz="5400" dirty="0">
                <a:effectLst/>
                <a:latin typeface="Times New Roman" panose="02020603050405020304" pitchFamily="18" charset="0"/>
                <a:ea typeface="Times New Roman" panose="02020603050405020304" pitchFamily="18" charset="0"/>
                <a:cs typeface="+mn-cs"/>
              </a:rPr>
              <a:t>ـ</a:t>
            </a:r>
            <a:r>
              <a:rPr lang="ar-EG" sz="5400" dirty="0">
                <a:effectLst/>
                <a:latin typeface="Times New Roman" panose="02020603050405020304" pitchFamily="18" charset="0"/>
                <a:ea typeface="Times New Roman" panose="02020603050405020304" pitchFamily="18" charset="0"/>
                <a:cs typeface="+mn-cs"/>
              </a:rPr>
              <a:t>ن</a:t>
            </a:r>
            <a:endParaRPr lang="ar-SA" sz="5400" dirty="0">
              <a:cs typeface="+mn-cs"/>
            </a:endParaRPr>
          </a:p>
        </p:txBody>
      </p:sp>
      <p:sp>
        <p:nvSpPr>
          <p:cNvPr id="4" name="Text Placeholder 3">
            <a:extLst>
              <a:ext uri="{FF2B5EF4-FFF2-40B4-BE49-F238E27FC236}">
                <a16:creationId xmlns:a16="http://schemas.microsoft.com/office/drawing/2014/main" id="{011FD6B6-C4F5-AE5B-F25D-078A78FC1713}"/>
              </a:ext>
            </a:extLst>
          </p:cNvPr>
          <p:cNvSpPr>
            <a:spLocks noGrp="1"/>
          </p:cNvSpPr>
          <p:nvPr>
            <p:ph type="body" sz="quarter" idx="10"/>
          </p:nvPr>
        </p:nvSpPr>
        <p:spPr/>
        <p:txBody>
          <a:bodyPr/>
          <a:lstStyle/>
          <a:p>
            <a:r>
              <a:rPr lang="en-US" dirty="0"/>
              <a:t>Oh come all ye faithful</a:t>
            </a:r>
          </a:p>
        </p:txBody>
      </p:sp>
      <p:sp>
        <p:nvSpPr>
          <p:cNvPr id="5" name="Text Placeholder 4">
            <a:extLst>
              <a:ext uri="{FF2B5EF4-FFF2-40B4-BE49-F238E27FC236}">
                <a16:creationId xmlns:a16="http://schemas.microsoft.com/office/drawing/2014/main" id="{89C7875A-9B56-55CB-3B4E-1B6446FA3B90}"/>
              </a:ext>
            </a:extLst>
          </p:cNvPr>
          <p:cNvSpPr>
            <a:spLocks noGrp="1"/>
          </p:cNvSpPr>
          <p:nvPr>
            <p:ph type="body" sz="quarter" idx="11"/>
          </p:nvPr>
        </p:nvSpPr>
        <p:spPr>
          <a:xfrm>
            <a:off x="152400" y="1151802"/>
            <a:ext cx="11887199" cy="919611"/>
          </a:xfrm>
        </p:spPr>
        <p:txBody>
          <a:bodyPr/>
          <a:lstStyle/>
          <a:p>
            <a:r>
              <a:rPr lang="en-US" dirty="0" err="1"/>
              <a:t>Halummū</a:t>
            </a:r>
            <a:r>
              <a:rPr lang="en-US" dirty="0"/>
              <a:t> </a:t>
            </a:r>
            <a:r>
              <a:rPr lang="en-US" dirty="0" err="1"/>
              <a:t>Yā</a:t>
            </a:r>
            <a:r>
              <a:rPr lang="en-US" dirty="0"/>
              <a:t> </a:t>
            </a:r>
            <a:r>
              <a:rPr lang="en-US" dirty="0" err="1"/>
              <a:t>Mu’minīn</a:t>
            </a:r>
            <a:r>
              <a:rPr lang="en-US" dirty="0"/>
              <a:t>| </a:t>
            </a:r>
            <a:r>
              <a:rPr lang="en-US" dirty="0" err="1"/>
              <a:t>Adeste</a:t>
            </a:r>
            <a:r>
              <a:rPr lang="en-US" dirty="0"/>
              <a:t> </a:t>
            </a:r>
            <a:r>
              <a:rPr lang="en-US" dirty="0" err="1"/>
              <a:t>Fideles</a:t>
            </a:r>
            <a:endParaRPr lang="en-US" dirty="0"/>
          </a:p>
        </p:txBody>
      </p:sp>
      <p:sp>
        <p:nvSpPr>
          <p:cNvPr id="6" name="Text Placeholder 5">
            <a:extLst>
              <a:ext uri="{FF2B5EF4-FFF2-40B4-BE49-F238E27FC236}">
                <a16:creationId xmlns:a16="http://schemas.microsoft.com/office/drawing/2014/main" id="{B370F2D1-8575-DADF-DAF9-1E806D3D0834}"/>
              </a:ext>
            </a:extLst>
          </p:cNvPr>
          <p:cNvSpPr>
            <a:spLocks noGrp="1"/>
          </p:cNvSpPr>
          <p:nvPr>
            <p:ph type="body" sz="quarter" idx="12"/>
          </p:nvPr>
        </p:nvSpPr>
        <p:spPr/>
        <p:txBody>
          <a:bodyPr/>
          <a:lstStyle/>
          <a:p>
            <a:r>
              <a:rPr lang="en-US" dirty="0"/>
              <a:t>12th Century Tradition</a:t>
            </a:r>
          </a:p>
        </p:txBody>
      </p:sp>
      <p:sp>
        <p:nvSpPr>
          <p:cNvPr id="9" name="Text Placeholder 8">
            <a:extLst>
              <a:ext uri="{FF2B5EF4-FFF2-40B4-BE49-F238E27FC236}">
                <a16:creationId xmlns:a16="http://schemas.microsoft.com/office/drawing/2014/main" id="{85F9AE6B-CA5A-8905-38F8-73F6347CC1EA}"/>
              </a:ext>
            </a:extLst>
          </p:cNvPr>
          <p:cNvSpPr>
            <a:spLocks noGrp="1"/>
          </p:cNvSpPr>
          <p:nvPr>
            <p:ph type="body" sz="quarter" idx="13"/>
          </p:nvPr>
        </p:nvSpPr>
        <p:spPr>
          <a:xfrm>
            <a:off x="144780" y="5318760"/>
            <a:ext cx="11887200" cy="640080"/>
          </a:xfrm>
        </p:spPr>
        <p:txBody>
          <a:bodyPr/>
          <a:lstStyle/>
          <a:p>
            <a:r>
              <a:rPr lang="en-US" dirty="0"/>
              <a:t>‘Anel </a:t>
            </a:r>
            <a:r>
              <a:rPr lang="en-US" dirty="0" err="1"/>
              <a:t>Ttaqlīdel</a:t>
            </a:r>
            <a:r>
              <a:rPr lang="en-US" dirty="0"/>
              <a:t> </a:t>
            </a:r>
            <a:r>
              <a:rPr lang="en-US" dirty="0" err="1"/>
              <a:t>Qarn</a:t>
            </a:r>
            <a:r>
              <a:rPr lang="en-US" dirty="0"/>
              <a:t> 12</a:t>
            </a:r>
          </a:p>
        </p:txBody>
      </p:sp>
      <p:sp>
        <p:nvSpPr>
          <p:cNvPr id="10" name="Text Placeholder 9">
            <a:extLst>
              <a:ext uri="{FF2B5EF4-FFF2-40B4-BE49-F238E27FC236}">
                <a16:creationId xmlns:a16="http://schemas.microsoft.com/office/drawing/2014/main" id="{19D02076-2AF0-FA2E-E550-E73224BDABBC}"/>
              </a:ext>
            </a:extLst>
          </p:cNvPr>
          <p:cNvSpPr>
            <a:spLocks noGrp="1"/>
          </p:cNvSpPr>
          <p:nvPr>
            <p:ph type="body" sz="quarter" idx="16"/>
          </p:nvPr>
        </p:nvSpPr>
        <p:spPr>
          <a:xfrm>
            <a:off x="144780" y="4587240"/>
            <a:ext cx="11887200" cy="640080"/>
          </a:xfrm>
        </p:spPr>
        <p:txBody>
          <a:bodyPr/>
          <a:lstStyle/>
          <a:p>
            <a:r>
              <a:rPr lang="ar-SA" dirty="0"/>
              <a:t>عن تقليد القرن 12</a:t>
            </a:r>
          </a:p>
        </p:txBody>
      </p:sp>
    </p:spTree>
    <p:extLst>
      <p:ext uri="{BB962C8B-B14F-4D97-AF65-F5344CB8AC3E}">
        <p14:creationId xmlns:p14="http://schemas.microsoft.com/office/powerpoint/2010/main" val="889396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ABD90-224D-A7FB-5FB9-5565125613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2DA164-51A0-556F-C8D2-FD4C591E346E}"/>
              </a:ext>
            </a:extLst>
          </p:cNvPr>
          <p:cNvSpPr>
            <a:spLocks noGrp="1"/>
          </p:cNvSpPr>
          <p:nvPr>
            <p:ph type="title"/>
          </p:nvPr>
        </p:nvSpPr>
        <p:spPr>
          <a:xfrm>
            <a:off x="152400" y="66796"/>
            <a:ext cx="11887200" cy="6791204"/>
          </a:xfrm>
        </p:spPr>
        <p:txBody>
          <a:bodyPr>
            <a:noAutofit/>
          </a:bodyPr>
          <a:lstStyle/>
          <a:p>
            <a:pPr rtl="0"/>
            <a:r>
              <a:rPr lang="en-US" sz="5400" dirty="0" err="1">
                <a:effectLst/>
                <a:latin typeface="Times New Roman" panose="02020603050405020304" pitchFamily="18" charset="0"/>
                <a:ea typeface="Times New Roman" panose="02020603050405020304" pitchFamily="18" charset="0"/>
                <a:cs typeface="+mn-cs"/>
              </a:rPr>
              <a:t>Adeste</a:t>
            </a:r>
            <a:r>
              <a:rPr lang="en-US" sz="5400" dirty="0">
                <a:effectLst/>
                <a:latin typeface="Times New Roman" panose="02020603050405020304" pitchFamily="18" charset="0"/>
                <a:ea typeface="Times New Roman" panose="02020603050405020304" pitchFamily="18" charset="0"/>
                <a:cs typeface="+mn-cs"/>
              </a:rPr>
              <a:t> </a:t>
            </a:r>
            <a:r>
              <a:rPr lang="en-US" sz="5400" dirty="0" err="1">
                <a:effectLst/>
                <a:latin typeface="Times New Roman" panose="02020603050405020304" pitchFamily="18" charset="0"/>
                <a:ea typeface="Times New Roman" panose="02020603050405020304" pitchFamily="18" charset="0"/>
                <a:cs typeface="+mn-cs"/>
              </a:rPr>
              <a:t>fideles</a:t>
            </a:r>
            <a:r>
              <a:rPr lang="en-US" sz="5400" dirty="0">
                <a:effectLst/>
                <a:latin typeface="Times New Roman" panose="02020603050405020304" pitchFamily="18" charset="0"/>
                <a:ea typeface="Times New Roman" panose="02020603050405020304" pitchFamily="18" charset="0"/>
                <a:cs typeface="+mn-cs"/>
              </a:rPr>
              <a:t> </a:t>
            </a:r>
            <a:r>
              <a:rPr lang="en-US" sz="5400" dirty="0" err="1">
                <a:effectLst/>
                <a:latin typeface="Times New Roman" panose="02020603050405020304" pitchFamily="18" charset="0"/>
                <a:ea typeface="Times New Roman" panose="02020603050405020304" pitchFamily="18" charset="0"/>
                <a:cs typeface="+mn-cs"/>
              </a:rPr>
              <a:t>laeti</a:t>
            </a:r>
            <a:r>
              <a:rPr lang="en-US" sz="5400" dirty="0">
                <a:effectLst/>
                <a:latin typeface="Times New Roman" panose="02020603050405020304" pitchFamily="18" charset="0"/>
                <a:ea typeface="Times New Roman" panose="02020603050405020304" pitchFamily="18" charset="0"/>
                <a:cs typeface="+mn-cs"/>
              </a:rPr>
              <a:t> </a:t>
            </a:r>
            <a:r>
              <a:rPr lang="en-US" sz="5400" dirty="0" err="1">
                <a:effectLst/>
                <a:latin typeface="Times New Roman" panose="02020603050405020304" pitchFamily="18" charset="0"/>
                <a:ea typeface="Times New Roman" panose="02020603050405020304" pitchFamily="18" charset="0"/>
                <a:cs typeface="+mn-cs"/>
              </a:rPr>
              <a:t>trium</a:t>
            </a:r>
            <a:r>
              <a:rPr lang="en-US" sz="5400" dirty="0">
                <a:effectLst/>
                <a:latin typeface="Times New Roman" panose="02020603050405020304" pitchFamily="18" charset="0"/>
                <a:ea typeface="Times New Roman" panose="02020603050405020304" pitchFamily="18" charset="0"/>
                <a:cs typeface="+mn-cs"/>
              </a:rPr>
              <a:t> </a:t>
            </a:r>
            <a:r>
              <a:rPr lang="en-US" sz="5400" dirty="0" err="1">
                <a:effectLst/>
                <a:latin typeface="Times New Roman" panose="02020603050405020304" pitchFamily="18" charset="0"/>
                <a:ea typeface="Times New Roman" panose="02020603050405020304" pitchFamily="18" charset="0"/>
                <a:cs typeface="+mn-cs"/>
              </a:rPr>
              <a:t>fantes</a:t>
            </a:r>
            <a:r>
              <a:rPr lang="en-US" sz="5400" dirty="0">
                <a:effectLst/>
                <a:latin typeface="Times New Roman" panose="02020603050405020304" pitchFamily="18" charset="0"/>
                <a:ea typeface="Times New Roman" panose="02020603050405020304" pitchFamily="18" charset="0"/>
                <a:cs typeface="+mn-cs"/>
              </a:rPr>
              <a:t>, </a:t>
            </a:r>
            <a:br>
              <a:rPr lang="ar-LB" sz="5400" dirty="0">
                <a:effectLst/>
                <a:latin typeface="Times New Roman" panose="02020603050405020304" pitchFamily="18" charset="0"/>
                <a:ea typeface="Times New Roman" panose="02020603050405020304" pitchFamily="18" charset="0"/>
                <a:cs typeface="+mn-cs"/>
              </a:rPr>
            </a:br>
            <a:r>
              <a:rPr lang="en-US" sz="5400" dirty="0">
                <a:ea typeface="Times New Roman" panose="02020603050405020304" pitchFamily="18" charset="0"/>
                <a:cs typeface="+mn-cs"/>
              </a:rPr>
              <a:t>V</a:t>
            </a:r>
            <a:r>
              <a:rPr lang="en-US" sz="5400" dirty="0">
                <a:effectLst/>
                <a:latin typeface="Times New Roman" panose="02020603050405020304" pitchFamily="18" charset="0"/>
                <a:ea typeface="Times New Roman" panose="02020603050405020304" pitchFamily="18" charset="0"/>
                <a:cs typeface="+mn-cs"/>
              </a:rPr>
              <a:t>enite </a:t>
            </a:r>
            <a:r>
              <a:rPr lang="en-US" sz="5400" dirty="0" err="1">
                <a:effectLst/>
                <a:latin typeface="Times New Roman" panose="02020603050405020304" pitchFamily="18" charset="0"/>
                <a:ea typeface="Times New Roman" panose="02020603050405020304" pitchFamily="18" charset="0"/>
                <a:cs typeface="+mn-cs"/>
              </a:rPr>
              <a:t>venite</a:t>
            </a:r>
            <a:r>
              <a:rPr lang="en-US" sz="5400" dirty="0">
                <a:effectLst/>
                <a:latin typeface="Times New Roman" panose="02020603050405020304" pitchFamily="18" charset="0"/>
                <a:ea typeface="Times New Roman" panose="02020603050405020304" pitchFamily="18" charset="0"/>
                <a:cs typeface="+mn-cs"/>
              </a:rPr>
              <a:t> </a:t>
            </a:r>
            <a:r>
              <a:rPr lang="en-US" sz="5400" dirty="0" err="1">
                <a:effectLst/>
                <a:latin typeface="Times New Roman" panose="02020603050405020304" pitchFamily="18" charset="0"/>
                <a:ea typeface="Times New Roman" panose="02020603050405020304" pitchFamily="18" charset="0"/>
                <a:cs typeface="+mn-cs"/>
              </a:rPr>
              <a:t>im</a:t>
            </a:r>
            <a:r>
              <a:rPr lang="en-US" sz="5400" dirty="0">
                <a:effectLst/>
                <a:latin typeface="Times New Roman" panose="02020603050405020304" pitchFamily="18" charset="0"/>
                <a:ea typeface="Times New Roman" panose="02020603050405020304" pitchFamily="18" charset="0"/>
                <a:cs typeface="+mn-cs"/>
              </a:rPr>
              <a:t> Bethlehem. </a:t>
            </a:r>
            <a:br>
              <a:rPr lang="en-US" sz="5400" dirty="0">
                <a:effectLst/>
                <a:latin typeface="Times New Roman" panose="02020603050405020304" pitchFamily="18" charset="0"/>
                <a:ea typeface="Times New Roman" panose="02020603050405020304" pitchFamily="18" charset="0"/>
                <a:cs typeface="+mn-cs"/>
              </a:rPr>
            </a:br>
            <a:r>
              <a:rPr lang="en-US" sz="5400" dirty="0" err="1">
                <a:effectLst/>
                <a:latin typeface="Times New Roman" panose="02020603050405020304" pitchFamily="18" charset="0"/>
                <a:ea typeface="Times New Roman" panose="02020603050405020304" pitchFamily="18" charset="0"/>
                <a:cs typeface="+mn-cs"/>
              </a:rPr>
              <a:t>Natum</a:t>
            </a:r>
            <a:r>
              <a:rPr lang="en-US" sz="5400" dirty="0">
                <a:effectLst/>
                <a:latin typeface="Times New Roman" panose="02020603050405020304" pitchFamily="18" charset="0"/>
                <a:ea typeface="Times New Roman" panose="02020603050405020304" pitchFamily="18" charset="0"/>
                <a:cs typeface="+mn-cs"/>
              </a:rPr>
              <a:t> videte </a:t>
            </a:r>
            <a:r>
              <a:rPr lang="en-US" sz="5400" dirty="0" err="1">
                <a:effectLst/>
                <a:latin typeface="Times New Roman" panose="02020603050405020304" pitchFamily="18" charset="0"/>
                <a:ea typeface="Times New Roman" panose="02020603050405020304" pitchFamily="18" charset="0"/>
                <a:cs typeface="+mn-cs"/>
              </a:rPr>
              <a:t>regem</a:t>
            </a:r>
            <a:r>
              <a:rPr lang="en-US" sz="5400" dirty="0">
                <a:effectLst/>
                <a:latin typeface="Times New Roman" panose="02020603050405020304" pitchFamily="18" charset="0"/>
                <a:ea typeface="Times New Roman" panose="02020603050405020304" pitchFamily="18" charset="0"/>
                <a:cs typeface="+mn-cs"/>
              </a:rPr>
              <a:t> </a:t>
            </a:r>
            <a:r>
              <a:rPr lang="en-US" sz="5400" dirty="0" err="1">
                <a:effectLst/>
                <a:latin typeface="Times New Roman" panose="02020603050405020304" pitchFamily="18" charset="0"/>
                <a:ea typeface="Times New Roman" panose="02020603050405020304" pitchFamily="18" charset="0"/>
                <a:cs typeface="+mn-cs"/>
              </a:rPr>
              <a:t>ange</a:t>
            </a:r>
            <a:r>
              <a:rPr lang="en-US" sz="5400" dirty="0">
                <a:effectLst/>
                <a:latin typeface="Times New Roman" panose="02020603050405020304" pitchFamily="18" charset="0"/>
                <a:ea typeface="Times New Roman" panose="02020603050405020304" pitchFamily="18" charset="0"/>
                <a:cs typeface="+mn-cs"/>
              </a:rPr>
              <a:t> lorum</a:t>
            </a:r>
            <a:br>
              <a:rPr lang="en-US" sz="5400" dirty="0">
                <a:effectLst/>
                <a:latin typeface="Times New Roman" panose="02020603050405020304" pitchFamily="18" charset="0"/>
                <a:ea typeface="Times New Roman" panose="02020603050405020304" pitchFamily="18" charset="0"/>
                <a:cs typeface="+mn-cs"/>
              </a:rPr>
            </a:br>
            <a:r>
              <a:rPr lang="en-US" sz="5400" dirty="0">
                <a:effectLst/>
                <a:latin typeface="Times New Roman" panose="02020603050405020304" pitchFamily="18" charset="0"/>
                <a:ea typeface="Times New Roman" panose="02020603050405020304" pitchFamily="18" charset="0"/>
                <a:cs typeface="+mn-cs"/>
              </a:rPr>
              <a:t>Venite </a:t>
            </a:r>
            <a:r>
              <a:rPr lang="en-US" sz="5400" dirty="0" err="1">
                <a:effectLst/>
                <a:latin typeface="Times New Roman" panose="02020603050405020304" pitchFamily="18" charset="0"/>
                <a:ea typeface="Times New Roman" panose="02020603050405020304" pitchFamily="18" charset="0"/>
                <a:cs typeface="+mn-cs"/>
              </a:rPr>
              <a:t>adoremus</a:t>
            </a:r>
            <a:r>
              <a:rPr lang="en-US" sz="5400" dirty="0">
                <a:effectLst/>
                <a:latin typeface="Times New Roman" panose="02020603050405020304" pitchFamily="18" charset="0"/>
                <a:ea typeface="Times New Roman" panose="02020603050405020304" pitchFamily="18" charset="0"/>
                <a:cs typeface="+mn-cs"/>
              </a:rPr>
              <a:t> (3), </a:t>
            </a:r>
            <a:r>
              <a:rPr lang="en-US" sz="5400" dirty="0" err="1">
                <a:effectLst/>
                <a:latin typeface="Times New Roman" panose="02020603050405020304" pitchFamily="18" charset="0"/>
                <a:ea typeface="Times New Roman" panose="02020603050405020304" pitchFamily="18" charset="0"/>
                <a:cs typeface="+mn-cs"/>
              </a:rPr>
              <a:t>Dominum</a:t>
            </a:r>
            <a:endParaRPr lang="en-US" sz="5400" dirty="0">
              <a:effectLst/>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01598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EG" sz="5400">
                <a:effectLst/>
                <a:latin typeface="Times New Roman" panose="02020603050405020304" pitchFamily="18" charset="0"/>
                <a:ea typeface="Times New Roman" panose="02020603050405020304" pitchFamily="18" charset="0"/>
                <a:cs typeface="Arial" panose="020B0604020202020204" pitchFamily="34" charset="0"/>
              </a:rPr>
              <a:t>ه</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ل</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مّ</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وا ي</a:t>
            </a:r>
            <a:r>
              <a:rPr lang="ar-LB" sz="540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a:effectLst/>
                <a:latin typeface="Times New Roman" panose="02020603050405020304" pitchFamily="18" charset="0"/>
                <a:ea typeface="Times New Roman" panose="02020603050405020304" pitchFamily="18" charset="0"/>
                <a:cs typeface="Arial" panose="020B0604020202020204" pitchFamily="34" charset="0"/>
              </a:rPr>
              <a:t>ا م</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ؤ</a:t>
            </a:r>
            <a:r>
              <a:rPr lang="ar-LB" sz="5400">
                <a:effectLst/>
                <a:latin typeface="Times New Roman" panose="02020603050405020304" pitchFamily="18" charset="0"/>
                <a:ea typeface="Times New Roman" panose="02020603050405020304" pitchFamily="18" charset="0"/>
                <a:cs typeface="Arial" panose="020B0604020202020204" pitchFamily="34" charset="0"/>
              </a:rPr>
              <a:t>ْ</a:t>
            </a:r>
            <a:r>
              <a:rPr lang="ar-EG" sz="5400">
                <a:effectLst/>
                <a:latin typeface="Times New Roman" panose="02020603050405020304" pitchFamily="18" charset="0"/>
                <a:ea typeface="Times New Roman" panose="02020603050405020304" pitchFamily="18" charset="0"/>
                <a:cs typeface="Arial" panose="020B0604020202020204" pitchFamily="34" charset="0"/>
              </a:rPr>
              <a:t>م</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ن</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ي</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ن</a:t>
            </a:r>
            <a:r>
              <a:rPr lang="ar-LB" sz="5400">
                <a:effectLst/>
                <a:latin typeface="Times New Roman" panose="02020603050405020304" pitchFamily="18" charset="0"/>
                <a:ea typeface="Times New Roman" panose="02020603050405020304" pitchFamily="18" charset="0"/>
                <a:cs typeface="Arial" panose="020B0604020202020204" pitchFamily="34" charset="0"/>
              </a:rPr>
              <a:t>ْ</a:t>
            </a:r>
            <a:r>
              <a:rPr lang="ar-EG" sz="5400">
                <a:effectLst/>
                <a:latin typeface="Times New Roman" panose="02020603050405020304" pitchFamily="18" charset="0"/>
                <a:ea typeface="Times New Roman" panose="02020603050405020304" pitchFamily="18" charset="0"/>
                <a:cs typeface="Arial" panose="020B0604020202020204" pitchFamily="34" charset="0"/>
              </a:rPr>
              <a:t> ب</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ك</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لّ</a:t>
            </a:r>
            <a:r>
              <a:rPr lang="ar-LB" sz="5400">
                <a:effectLst/>
                <a:latin typeface="Times New Roman" panose="02020603050405020304" pitchFamily="18" charset="0"/>
                <a:ea typeface="Times New Roman" panose="02020603050405020304" pitchFamily="18" charset="0"/>
                <a:cs typeface="Arial" panose="020B0604020202020204" pitchFamily="34" charset="0"/>
              </a:rPr>
              <a:t>ِ</a:t>
            </a:r>
            <a:r>
              <a:rPr lang="ar-EG" sz="5400">
                <a:effectLst/>
                <a:latin typeface="Times New Roman" panose="02020603050405020304" pitchFamily="18" charset="0"/>
                <a:ea typeface="Times New Roman" panose="02020603050405020304" pitchFamily="18" charset="0"/>
                <a:cs typeface="Arial" panose="020B0604020202020204" pitchFamily="34" charset="0"/>
              </a:rPr>
              <a:t> خ</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ش</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وعٍ</a:t>
            </a:r>
            <a:br>
              <a:rPr lang="en-US" sz="5400">
                <a:effectLst/>
                <a:latin typeface="Times New Roman" panose="02020603050405020304" pitchFamily="18" charset="0"/>
                <a:ea typeface="Times New Roman" panose="02020603050405020304" pitchFamily="18" charset="0"/>
                <a:cs typeface="Arial" panose="020B0604020202020204" pitchFamily="34" charset="0"/>
              </a:rPr>
            </a:br>
            <a:r>
              <a:rPr lang="ar-EG" sz="5400">
                <a:effectLst/>
                <a:latin typeface="Times New Roman" panose="02020603050405020304" pitchFamily="18" charset="0"/>
                <a:ea typeface="Times New Roman" panose="02020603050405020304" pitchFamily="18" charset="0"/>
                <a:cs typeface="Arial" panose="020B0604020202020204" pitchFamily="34" charset="0"/>
              </a:rPr>
              <a:t>و</a:t>
            </a:r>
            <a:r>
              <a:rPr lang="ar-LB" sz="5400">
                <a:effectLst/>
                <a:latin typeface="Times New Roman" panose="02020603050405020304" pitchFamily="18" charset="0"/>
                <a:ea typeface="Times New Roman" panose="02020603050405020304" pitchFamily="18" charset="0"/>
                <a:cs typeface="Arial" panose="020B0604020202020204" pitchFamily="34" charset="0"/>
              </a:rPr>
              <a:t>َ</a:t>
            </a:r>
            <a:r>
              <a:rPr lang="ar-EG" sz="5400">
                <a:effectLst/>
                <a:latin typeface="Times New Roman" panose="02020603050405020304" pitchFamily="18" charset="0"/>
                <a:ea typeface="Times New Roman" panose="02020603050405020304" pitchFamily="18" charset="0"/>
                <a:cs typeface="Arial" panose="020B0604020202020204" pitchFamily="34" charset="0"/>
              </a:rPr>
              <a:t>ق</a:t>
            </a:r>
            <a:r>
              <a:rPr lang="ar-LB" sz="540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a:effectLst/>
                <a:latin typeface="Times New Roman" panose="02020603050405020304" pitchFamily="18" charset="0"/>
                <a:ea typeface="Times New Roman" panose="02020603050405020304" pitchFamily="18" charset="0"/>
                <a:cs typeface="Arial" panose="020B0604020202020204" pitchFamily="34" charset="0"/>
              </a:rPr>
              <a:t>ل</a:t>
            </a:r>
            <a:r>
              <a:rPr lang="ar-LB" sz="540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a:effectLst/>
                <a:latin typeface="Times New Roman" panose="02020603050405020304" pitchFamily="18" charset="0"/>
                <a:ea typeface="Times New Roman" panose="02020603050405020304" pitchFamily="18" charset="0"/>
                <a:cs typeface="Arial" panose="020B0604020202020204" pitchFamily="34" charset="0"/>
              </a:rPr>
              <a:t>بٍ م</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س</a:t>
            </a:r>
            <a:r>
              <a:rPr lang="ar-LB" sz="540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a:effectLst/>
                <a:latin typeface="Times New Roman" panose="02020603050405020304" pitchFamily="18" charset="0"/>
                <a:ea typeface="Times New Roman" panose="02020603050405020304" pitchFamily="18" charset="0"/>
                <a:cs typeface="Arial" panose="020B0604020202020204" pitchFamily="34" charset="0"/>
              </a:rPr>
              <a:t>ر</a:t>
            </a:r>
            <a:r>
              <a:rPr lang="ar-LB" sz="5400">
                <a:effectLst/>
                <a:latin typeface="Times New Roman" panose="02020603050405020304" pitchFamily="18" charset="0"/>
                <a:ea typeface="Times New Roman" panose="02020603050405020304" pitchFamily="18" charset="0"/>
                <a:cs typeface="Arial" panose="020B0604020202020204" pitchFamily="34" charset="0"/>
              </a:rPr>
              <a:t>ُ</a:t>
            </a:r>
            <a:r>
              <a:rPr lang="ar-EG" sz="5400">
                <a:effectLst/>
                <a:latin typeface="Times New Roman" panose="02020603050405020304" pitchFamily="18" charset="0"/>
                <a:ea typeface="Times New Roman" panose="02020603050405020304" pitchFamily="18" charset="0"/>
                <a:cs typeface="Arial" panose="020B0604020202020204" pitchFamily="34" charset="0"/>
              </a:rPr>
              <a:t>ورٍ س</a:t>
            </a:r>
            <a:r>
              <a:rPr lang="ar-LB" sz="540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a:effectLst/>
                <a:latin typeface="Times New Roman" panose="02020603050405020304" pitchFamily="18" charset="0"/>
                <a:ea typeface="Times New Roman" panose="02020603050405020304" pitchFamily="18" charset="0"/>
                <a:cs typeface="Arial" panose="020B0604020202020204" pitchFamily="34" charset="0"/>
              </a:rPr>
              <a:t>ي</a:t>
            </a:r>
            <a:r>
              <a:rPr lang="ar-LB" sz="5400">
                <a:ea typeface="Times New Roman" panose="02020603050405020304" pitchFamily="18" charset="0"/>
                <a:cs typeface="Arial" panose="020B0604020202020204" pitchFamily="34" charset="0"/>
              </a:rPr>
              <a:t>ــ</a:t>
            </a:r>
            <a:r>
              <a:rPr lang="ar-EG" sz="5400">
                <a:effectLst/>
                <a:latin typeface="Times New Roman" panose="02020603050405020304" pitchFamily="18" charset="0"/>
                <a:ea typeface="Times New Roman" panose="02020603050405020304" pitchFamily="18" charset="0"/>
                <a:cs typeface="Arial" panose="020B0604020202020204" pitchFamily="34" charset="0"/>
              </a:rPr>
              <a:t>ر</a:t>
            </a:r>
            <a:r>
              <a:rPr lang="ar-LB" sz="5400">
                <a:effectLst/>
                <a:latin typeface="Times New Roman" panose="02020603050405020304" pitchFamily="18" charset="0"/>
                <a:ea typeface="Times New Roman" panose="02020603050405020304" pitchFamily="18" charset="0"/>
                <a:cs typeface="Arial" panose="020B0604020202020204" pitchFamily="34" charset="0"/>
              </a:rPr>
              <a:t>ُ</a:t>
            </a:r>
            <a:r>
              <a:rPr lang="ar-EG" sz="5400">
                <a:effectLst/>
                <a:latin typeface="Times New Roman" panose="02020603050405020304" pitchFamily="18" charset="0"/>
                <a:ea typeface="Times New Roman" panose="02020603050405020304" pitchFamily="18" charset="0"/>
                <a:cs typeface="Arial" panose="020B0604020202020204" pitchFamily="34" charset="0"/>
              </a:rPr>
              <a:t>وا ف</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ي ال</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ح</a:t>
            </a:r>
            <a:r>
              <a:rPr lang="ar-LB" sz="5400">
                <a:effectLst/>
                <a:latin typeface="Times New Roman" panose="02020603050405020304" pitchFamily="18" charset="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ي</a:t>
            </a:r>
            <a:r>
              <a:rPr lang="ar-LB" sz="5400">
                <a:ea typeface="Times New Roman" panose="02020603050405020304" pitchFamily="18" charset="0"/>
                <a:cs typeface="Arial" panose="020B0604020202020204" pitchFamily="34" charset="0"/>
              </a:rPr>
              <a:t>ـ</a:t>
            </a:r>
            <a:r>
              <a:rPr lang="ar-EG" sz="5400">
                <a:effectLst/>
                <a:latin typeface="Times New Roman" panose="02020603050405020304" pitchFamily="18" charset="0"/>
                <a:ea typeface="Times New Roman" panose="02020603050405020304" pitchFamily="18" charset="0"/>
                <a:cs typeface="Arial" panose="020B0604020202020204" pitchFamily="34" charset="0"/>
              </a:rPr>
              <a:t>ن</a:t>
            </a:r>
            <a:r>
              <a:rPr lang="ar-LB" sz="5400">
                <a:effectLst/>
                <a:latin typeface="Times New Roman" panose="02020603050405020304" pitchFamily="18" charset="0"/>
                <a:ea typeface="Times New Roman" panose="02020603050405020304" pitchFamily="18" charset="0"/>
                <a:cs typeface="Arial" panose="020B0604020202020204" pitchFamily="34" charset="0"/>
              </a:rPr>
              <a:t>ْ</a:t>
            </a:r>
            <a:endParaRPr lang="ar-SA" sz="5400" dirty="0">
              <a:cs typeface="+mn-cs"/>
            </a:endParaRPr>
          </a:p>
        </p:txBody>
      </p:sp>
      <p:sp>
        <p:nvSpPr>
          <p:cNvPr id="3" name="Text Placeholder 2"/>
          <p:cNvSpPr>
            <a:spLocks noGrp="1"/>
          </p:cNvSpPr>
          <p:nvPr>
            <p:ph type="body" sz="quarter" idx="10"/>
          </p:nvPr>
        </p:nvSpPr>
        <p:spPr/>
        <p:txBody>
          <a:bodyPr>
            <a:normAutofit/>
          </a:bodyPr>
          <a:lstStyle/>
          <a:p>
            <a:r>
              <a:rPr lang="en-US"/>
              <a:t>Oh come all ye faithful, joyful and triumphant</a:t>
            </a:r>
          </a:p>
          <a:p>
            <a:r>
              <a:rPr lang="en-US"/>
              <a:t>Oh come ye to Bethlehem</a:t>
            </a:r>
            <a:endParaRPr lang="en-US" dirty="0"/>
          </a:p>
        </p:txBody>
      </p:sp>
      <p:sp>
        <p:nvSpPr>
          <p:cNvPr id="4" name="Text Placeholder 3"/>
          <p:cNvSpPr>
            <a:spLocks noGrp="1"/>
          </p:cNvSpPr>
          <p:nvPr>
            <p:ph type="body" sz="quarter" idx="11"/>
          </p:nvPr>
        </p:nvSpPr>
        <p:spPr/>
        <p:txBody>
          <a:bodyPr>
            <a:noAutofit/>
          </a:bodyPr>
          <a:lstStyle/>
          <a:p>
            <a:pPr>
              <a:lnSpc>
                <a:spcPct val="100000"/>
              </a:lnSpc>
            </a:pPr>
            <a:r>
              <a:rPr lang="en-US" sz="4400"/>
              <a:t>Halummū Yā Mu’minīn, Bikulli Khushū’en</a:t>
            </a:r>
          </a:p>
          <a:p>
            <a:pPr>
              <a:lnSpc>
                <a:spcPct val="100000"/>
              </a:lnSpc>
            </a:pPr>
            <a:r>
              <a:rPr lang="en-US" sz="4400"/>
              <a:t>waQalben Masrūren Sīrū Fīl Ḥīn</a:t>
            </a:r>
            <a:endParaRPr lang="en-US" sz="4400" dirty="0"/>
          </a:p>
        </p:txBody>
      </p:sp>
    </p:spTree>
    <p:extLst>
      <p:ext uri="{BB962C8B-B14F-4D97-AF65-F5344CB8AC3E}">
        <p14:creationId xmlns:p14="http://schemas.microsoft.com/office/powerpoint/2010/main" val="1542600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FFD11-C98D-6FBE-B79D-D2BE2E63D1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CAD5CC-0A4B-2258-BFFC-E53F63ABC3B6}"/>
              </a:ext>
            </a:extLst>
          </p:cNvPr>
          <p:cNvSpPr>
            <a:spLocks noGrp="1"/>
          </p:cNvSpPr>
          <p:nvPr>
            <p:ph type="title"/>
          </p:nvPr>
        </p:nvSpPr>
        <p:spPr/>
        <p:txBody>
          <a:bodyPr>
            <a:noAutofit/>
          </a:bodyPr>
          <a:lstStyle/>
          <a:p>
            <a:r>
              <a:rPr lang="ar-EG" sz="5400" dirty="0">
                <a:effectLst/>
                <a:latin typeface="Times New Roman" panose="02020603050405020304" pitchFamily="18" charset="0"/>
                <a:ea typeface="Times New Roman" panose="02020603050405020304" pitchFamily="18" charset="0"/>
                <a:cs typeface="Arial" panose="020B0604020202020204" pitchFamily="34" charset="0"/>
              </a:rPr>
              <a:t>ن</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ح</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وَ ذا ال</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م</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ذ</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و</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د</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 ح</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ي</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ثُ ال</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ف</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اد</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ي وُلِ</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دَ،</a:t>
            </a:r>
            <a:br>
              <a:rPr lang="en-US" sz="5400" dirty="0">
                <a:effectLst/>
                <a:latin typeface="Times New Roman" panose="02020603050405020304" pitchFamily="18" charset="0"/>
                <a:ea typeface="Times New Roman" panose="02020603050405020304" pitchFamily="18" charset="0"/>
                <a:cs typeface="Arial" panose="020B0604020202020204" pitchFamily="34" charset="0"/>
              </a:rPr>
            </a:br>
            <a:r>
              <a:rPr lang="ar-EG" sz="5400" dirty="0">
                <a:effectLst/>
                <a:latin typeface="Times New Roman" panose="02020603050405020304" pitchFamily="18" charset="0"/>
                <a:ea typeface="Times New Roman" panose="02020603050405020304" pitchFamily="18" charset="0"/>
                <a:cs typeface="Arial" panose="020B0604020202020204" pitchFamily="34" charset="0"/>
              </a:rPr>
              <a:t>ه</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ل</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م</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وا ب</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خ</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ش</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وع</a:t>
            </a:r>
            <a:r>
              <a:rPr lang="ar-LB" sz="5400" dirty="0">
                <a:ea typeface="Times New Roman" panose="02020603050405020304" pitchFamily="18" charset="0"/>
                <a:cs typeface="Arial" panose="020B0604020202020204" pitchFamily="34" charset="0"/>
              </a:rPr>
              <a:t>ٍ</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 (٣)، لِ</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ن</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ع</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بُ</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دِ ال</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م</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س</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ي</a:t>
            </a:r>
            <a:r>
              <a:rPr lang="ar-LB" sz="5400" dirty="0">
                <a:effectLst/>
                <a:latin typeface="Times New Roman" panose="02020603050405020304" pitchFamily="18" charset="0"/>
                <a:ea typeface="Times New Roman" panose="02020603050405020304" pitchFamily="18" charset="0"/>
                <a:cs typeface="Arial" panose="020B0604020202020204" pitchFamily="34" charset="0"/>
              </a:rPr>
              <a:t>ْـ</a:t>
            </a:r>
            <a:r>
              <a:rPr lang="ar-EG" sz="5400" dirty="0">
                <a:effectLst/>
                <a:latin typeface="Times New Roman" panose="02020603050405020304" pitchFamily="18" charset="0"/>
                <a:ea typeface="Times New Roman" panose="02020603050405020304" pitchFamily="18" charset="0"/>
                <a:cs typeface="Arial" panose="020B0604020202020204" pitchFamily="34" charset="0"/>
              </a:rPr>
              <a:t>ح</a:t>
            </a:r>
            <a:endParaRPr lang="ar-SA" sz="5400" dirty="0">
              <a:cs typeface="+mn-cs"/>
            </a:endParaRPr>
          </a:p>
        </p:txBody>
      </p:sp>
      <p:sp>
        <p:nvSpPr>
          <p:cNvPr id="3" name="Text Placeholder 2">
            <a:extLst>
              <a:ext uri="{FF2B5EF4-FFF2-40B4-BE49-F238E27FC236}">
                <a16:creationId xmlns:a16="http://schemas.microsoft.com/office/drawing/2014/main" id="{0BF10B52-CA96-B5A1-5925-AFDB63C7ECE1}"/>
              </a:ext>
            </a:extLst>
          </p:cNvPr>
          <p:cNvSpPr>
            <a:spLocks noGrp="1"/>
          </p:cNvSpPr>
          <p:nvPr>
            <p:ph type="body" sz="quarter" idx="10"/>
          </p:nvPr>
        </p:nvSpPr>
        <p:spPr/>
        <p:txBody>
          <a:bodyPr>
            <a:normAutofit/>
          </a:bodyPr>
          <a:lstStyle/>
          <a:p>
            <a:r>
              <a:rPr lang="en-US" dirty="0"/>
              <a:t>Come and behold Him, born the King of Angels. </a:t>
            </a:r>
          </a:p>
          <a:p>
            <a:r>
              <a:rPr lang="en-US" dirty="0"/>
              <a:t>Oh come let us adore Him (3), Christ the Lord!</a:t>
            </a:r>
          </a:p>
        </p:txBody>
      </p:sp>
      <p:sp>
        <p:nvSpPr>
          <p:cNvPr id="4" name="Text Placeholder 3">
            <a:extLst>
              <a:ext uri="{FF2B5EF4-FFF2-40B4-BE49-F238E27FC236}">
                <a16:creationId xmlns:a16="http://schemas.microsoft.com/office/drawing/2014/main" id="{46B2777F-9029-13D1-3356-352E48976E73}"/>
              </a:ext>
            </a:extLst>
          </p:cNvPr>
          <p:cNvSpPr>
            <a:spLocks noGrp="1"/>
          </p:cNvSpPr>
          <p:nvPr>
            <p:ph type="body" sz="quarter" idx="11"/>
          </p:nvPr>
        </p:nvSpPr>
        <p:spPr/>
        <p:txBody>
          <a:bodyPr>
            <a:noAutofit/>
          </a:bodyPr>
          <a:lstStyle/>
          <a:p>
            <a:pPr>
              <a:lnSpc>
                <a:spcPct val="100000"/>
              </a:lnSpc>
            </a:pPr>
            <a:r>
              <a:rPr lang="en-US" sz="4400" dirty="0" err="1"/>
              <a:t>Naḥwa</a:t>
            </a:r>
            <a:r>
              <a:rPr lang="en-US" sz="4400" dirty="0"/>
              <a:t> </a:t>
            </a:r>
            <a:r>
              <a:rPr lang="en-US" sz="4400" dirty="0" err="1"/>
              <a:t>Ẓhāl</a:t>
            </a:r>
            <a:r>
              <a:rPr lang="en-US" sz="4400" dirty="0"/>
              <a:t> </a:t>
            </a:r>
            <a:r>
              <a:rPr lang="en-US" sz="4400" dirty="0" err="1"/>
              <a:t>Meẓhwad</a:t>
            </a:r>
            <a:r>
              <a:rPr lang="en-US" sz="4400" dirty="0"/>
              <a:t> </a:t>
            </a:r>
            <a:r>
              <a:rPr lang="en-US" sz="4400" dirty="0" err="1"/>
              <a:t>Ḥaythul</a:t>
            </a:r>
            <a:r>
              <a:rPr lang="en-US" sz="4400" dirty="0"/>
              <a:t> </a:t>
            </a:r>
            <a:r>
              <a:rPr lang="en-US" sz="4400" dirty="0" err="1"/>
              <a:t>Fādī</a:t>
            </a:r>
            <a:r>
              <a:rPr lang="en-US" sz="4400" dirty="0"/>
              <a:t> </a:t>
            </a:r>
            <a:r>
              <a:rPr lang="en-US" sz="4400" dirty="0" err="1"/>
              <a:t>Wulida</a:t>
            </a:r>
            <a:r>
              <a:rPr lang="en-US" sz="4400" dirty="0"/>
              <a:t>,</a:t>
            </a:r>
          </a:p>
          <a:p>
            <a:pPr>
              <a:lnSpc>
                <a:spcPct val="100000"/>
              </a:lnSpc>
            </a:pPr>
            <a:r>
              <a:rPr lang="en-US" sz="4400" dirty="0" err="1"/>
              <a:t>Halummū</a:t>
            </a:r>
            <a:r>
              <a:rPr lang="en-US" sz="4400" dirty="0"/>
              <a:t> </a:t>
            </a:r>
            <a:r>
              <a:rPr lang="en-US" sz="4400" dirty="0" err="1"/>
              <a:t>biKhushū’en</a:t>
            </a:r>
            <a:r>
              <a:rPr lang="en-US" sz="4400" dirty="0"/>
              <a:t> (3), </a:t>
            </a:r>
            <a:r>
              <a:rPr lang="en-US" sz="4400" dirty="0" err="1"/>
              <a:t>liNa’budil</a:t>
            </a:r>
            <a:r>
              <a:rPr lang="en-US" sz="4400" dirty="0"/>
              <a:t> </a:t>
            </a:r>
            <a:r>
              <a:rPr lang="en-US" sz="4400" dirty="0" err="1"/>
              <a:t>Massīḥ</a:t>
            </a:r>
            <a:endParaRPr lang="en-US" sz="4400" dirty="0"/>
          </a:p>
        </p:txBody>
      </p:sp>
    </p:spTree>
    <p:extLst>
      <p:ext uri="{BB962C8B-B14F-4D97-AF65-F5344CB8AC3E}">
        <p14:creationId xmlns:p14="http://schemas.microsoft.com/office/powerpoint/2010/main" val="3491071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75E55-8506-B2A1-E18F-010D812004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466E2E-9F59-6EA3-36EC-ED4AEEA86349}"/>
              </a:ext>
            </a:extLst>
          </p:cNvPr>
          <p:cNvSpPr>
            <a:spLocks noGrp="1"/>
          </p:cNvSpPr>
          <p:nvPr>
            <p:ph type="title"/>
          </p:nvPr>
        </p:nvSpPr>
        <p:spPr>
          <a:xfrm>
            <a:off x="152400" y="116490"/>
            <a:ext cx="11887200" cy="6642897"/>
          </a:xfrm>
        </p:spPr>
        <p:txBody>
          <a:bodyPr>
            <a:noAutofit/>
          </a:bodyPr>
          <a:lstStyle/>
          <a:p>
            <a:pPr rtl="0"/>
            <a:r>
              <a:rPr lang="en-US" sz="5400" dirty="0">
                <a:effectLst/>
                <a:latin typeface="Times New Roman" panose="02020603050405020304" pitchFamily="18" charset="0"/>
                <a:ea typeface="Times New Roman" panose="02020603050405020304" pitchFamily="18" charset="0"/>
                <a:cs typeface="+mn-cs"/>
              </a:rPr>
              <a:t>Sing choirs of Angels, sing in exultation, </a:t>
            </a:r>
            <a:br>
              <a:rPr lang="en-US" sz="5400" dirty="0">
                <a:effectLst/>
                <a:latin typeface="Times New Roman" panose="02020603050405020304" pitchFamily="18" charset="0"/>
                <a:ea typeface="Times New Roman" panose="02020603050405020304" pitchFamily="18" charset="0"/>
                <a:cs typeface="+mn-cs"/>
              </a:rPr>
            </a:br>
            <a:r>
              <a:rPr lang="en-US" sz="5400" dirty="0">
                <a:effectLst/>
                <a:latin typeface="Times New Roman" panose="02020603050405020304" pitchFamily="18" charset="0"/>
                <a:ea typeface="Times New Roman" panose="02020603050405020304" pitchFamily="18" charset="0"/>
                <a:cs typeface="+mn-cs"/>
              </a:rPr>
              <a:t>sing all ye citizens of Heav’n above</a:t>
            </a:r>
            <a:br>
              <a:rPr lang="en-US" sz="5400" dirty="0">
                <a:effectLst/>
                <a:latin typeface="Times New Roman" panose="02020603050405020304" pitchFamily="18" charset="0"/>
                <a:ea typeface="Times New Roman" panose="02020603050405020304" pitchFamily="18" charset="0"/>
                <a:cs typeface="+mn-cs"/>
              </a:rPr>
            </a:br>
            <a:r>
              <a:rPr lang="en-US" sz="5400" dirty="0">
                <a:effectLst/>
                <a:latin typeface="Times New Roman" panose="02020603050405020304" pitchFamily="18" charset="0"/>
                <a:ea typeface="Times New Roman" panose="02020603050405020304" pitchFamily="18" charset="0"/>
                <a:cs typeface="+mn-cs"/>
              </a:rPr>
              <a:t>Glory to God, Glory in the Highest,</a:t>
            </a:r>
            <a:br>
              <a:rPr lang="en-US" sz="5400" dirty="0">
                <a:effectLst/>
                <a:latin typeface="Times New Roman" panose="02020603050405020304" pitchFamily="18" charset="0"/>
                <a:ea typeface="Times New Roman" panose="02020603050405020304" pitchFamily="18" charset="0"/>
                <a:cs typeface="+mn-cs"/>
              </a:rPr>
            </a:br>
            <a:r>
              <a:rPr lang="en-US" sz="5400" dirty="0">
                <a:effectLst/>
                <a:latin typeface="Times New Roman" panose="02020603050405020304" pitchFamily="18" charset="0"/>
                <a:ea typeface="Times New Roman" panose="02020603050405020304" pitchFamily="18" charset="0"/>
                <a:cs typeface="+mn-cs"/>
              </a:rPr>
              <a:t>Oh come let us adore Him (3)</a:t>
            </a:r>
            <a:br>
              <a:rPr lang="en-US" sz="5400" dirty="0">
                <a:effectLst/>
                <a:latin typeface="Times New Roman" panose="02020603050405020304" pitchFamily="18" charset="0"/>
                <a:ea typeface="Times New Roman" panose="02020603050405020304" pitchFamily="18" charset="0"/>
                <a:cs typeface="+mn-cs"/>
              </a:rPr>
            </a:br>
            <a:r>
              <a:rPr lang="en-US" sz="5400" dirty="0">
                <a:effectLst/>
                <a:latin typeface="Times New Roman" panose="02020603050405020304" pitchFamily="18" charset="0"/>
                <a:ea typeface="Times New Roman" panose="02020603050405020304" pitchFamily="18" charset="0"/>
                <a:cs typeface="+mn-cs"/>
              </a:rPr>
              <a:t>Christ the Lord!</a:t>
            </a:r>
          </a:p>
        </p:txBody>
      </p:sp>
    </p:spTree>
    <p:extLst>
      <p:ext uri="{BB962C8B-B14F-4D97-AF65-F5344CB8AC3E}">
        <p14:creationId xmlns:p14="http://schemas.microsoft.com/office/powerpoint/2010/main" val="524247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7621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0 - New Logo - Hymns Template - March 2022" id="{4E6DF174-2C03-4CB2-A817-869D2171CBCE}" vid="{C8F51161-6832-49CF-A882-0637476429C7}"/>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0 - New Logo - Christmas Hymns Template - DEC 2023" id="{A0274978-517C-4FF3-A337-00CB055DA2D8}" vid="{043DF7CB-EC32-434B-86B8-D9F70A3EFBC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689</TotalTime>
  <Words>311</Words>
  <Application>Microsoft Office PowerPoint</Application>
  <PresentationFormat>Widescreen</PresentationFormat>
  <Paragraphs>19</Paragraphs>
  <Slides>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Calibri Light</vt:lpstr>
      <vt:lpstr>Times New Roman</vt:lpstr>
      <vt:lpstr>5_Office Theme</vt:lpstr>
      <vt:lpstr>2_Office Theme</vt:lpstr>
      <vt:lpstr>هـلـمّـوا يـا مـؤمـنـيـن</vt:lpstr>
      <vt:lpstr>Adeste fideles laeti trium fantes,  Venite venite im Bethlehem.  Natum videte regem ange lorum Venite adoremus (3), Dominum</vt:lpstr>
      <vt:lpstr>هَـلُـمُّـوا يَــا مُـؤْمِـنِـيـنْ بِـكُـلِّ خُـشُـوعٍ وَقَــلْــبٍ مَـسْــرُورٍ سِــيــرُوا فِـي الـحِـيـنْ</vt:lpstr>
      <vt:lpstr>نَــحْــوَ ذا الـمِـذْوَدْ حَــيْــثُ الــفَــادِي وُلِــدَ، هَـلُـمُّــوا بِـخُـشُـوعٍ (٣)، لِـنـعْـبُـدِ الـمَـسِـيْـح</vt:lpstr>
      <vt:lpstr>Sing choirs of Angels, sing in exultation,  sing all ye citizens of Heav’n above Glory to God, Glory in the Highest, Oh come let us adore Him (3) Christ the Lord!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Pascale Hage</cp:lastModifiedBy>
  <cp:revision>3</cp:revision>
  <dcterms:created xsi:type="dcterms:W3CDTF">2014-06-01T05:24:09Z</dcterms:created>
  <dcterms:modified xsi:type="dcterms:W3CDTF">2025-12-22T16:49:27Z</dcterms:modified>
  <cp:category/>
</cp:coreProperties>
</file>