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  <p:sldMasterId id="2147483663" r:id="rId2"/>
  </p:sldMasterIdLst>
  <p:notesMasterIdLst>
    <p:notesMasterId r:id="rId12"/>
  </p:notesMasterIdLst>
  <p:handoutMasterIdLst>
    <p:handoutMasterId r:id="rId13"/>
  </p:handoutMasterIdLst>
  <p:sldIdLst>
    <p:sldId id="350" r:id="rId3"/>
    <p:sldId id="265" r:id="rId4"/>
    <p:sldId id="351" r:id="rId5"/>
    <p:sldId id="352" r:id="rId6"/>
    <p:sldId id="353" r:id="rId7"/>
    <p:sldId id="354" r:id="rId8"/>
    <p:sldId id="355" r:id="rId9"/>
    <p:sldId id="356" r:id="rId10"/>
    <p:sldId id="34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01" autoAdjust="0"/>
    <p:restoredTop sz="94681"/>
  </p:normalViewPr>
  <p:slideViewPr>
    <p:cSldViewPr snapToGrid="0" snapToObjects="1">
      <p:cViewPr varScale="1">
        <p:scale>
          <a:sx n="107" d="100"/>
          <a:sy n="107" d="100"/>
        </p:scale>
        <p:origin x="870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707"/>
    </p:cViewPr>
  </p:sorterViewPr>
  <p:notesViewPr>
    <p:cSldViewPr snapToGrid="0" snapToObjects="1">
      <p:cViewPr varScale="1">
        <p:scale>
          <a:sx n="56" d="100"/>
          <a:sy n="56" d="100"/>
        </p:scale>
        <p:origin x="22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567EF1-A0F6-486D-850C-FA0387D9A853}" type="datetimeFigureOut">
              <a:rPr lang="en-US" smtClean="0"/>
              <a:t>27/12/2025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DEABF0-83D9-4288-919A-298B639CB9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5145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10D342-F54A-4289-B6A1-6D088F7C40DB}" type="datetimeFigureOut">
              <a:rPr lang="en-US" smtClean="0"/>
              <a:t>27/12/2025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5E0F34-1AED-4D0C-8212-7FCA0D38E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19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rgbClr val="2D149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228983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314638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5" name="Picture 44" descr="Logo, company name&#10;&#10;Description automatically generated">
            <a:extLst>
              <a:ext uri="{FF2B5EF4-FFF2-40B4-BE49-F238E27FC236}">
                <a16:creationId xmlns:a16="http://schemas.microsoft.com/office/drawing/2014/main" id="{3E2E7442-BBB5-4751-58EA-E705E2FAF56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5232369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037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3A2FCE67-CD27-ECAA-D7F9-28C6F73A1345}"/>
              </a:ext>
            </a:extLst>
          </p:cNvPr>
          <p:cNvSpPr txBox="1">
            <a:spLocks/>
          </p:cNvSpPr>
          <p:nvPr userDrawn="1"/>
        </p:nvSpPr>
        <p:spPr>
          <a:xfrm>
            <a:off x="3021497" y="4655471"/>
            <a:ext cx="6149009" cy="731520"/>
          </a:xfrm>
          <a:prstGeom prst="rect">
            <a:avLst/>
          </a:prstGeom>
        </p:spPr>
        <p:txBody>
          <a:bodyPr vert="horz" wrap="none" lIns="68580" tIns="34290" rIns="68580" bIns="34290" rtlCol="0" anchor="ctr" anchorCtr="0">
            <a:normAutofit/>
          </a:bodyPr>
          <a:lstStyle>
            <a:lvl1pPr algn="ctr" defTabSz="457200" rtl="1" eaLnBrk="1" latinLnBrk="0" hangingPunct="1">
              <a:lnSpc>
                <a:spcPct val="125000"/>
              </a:lnSpc>
              <a:spcBef>
                <a:spcPct val="0"/>
              </a:spcBef>
              <a:buNone/>
              <a:defRPr sz="6600" b="1" kern="1200">
                <a:solidFill>
                  <a:srgbClr val="2D14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ar-KW" sz="2700" dirty="0"/>
              <a:t>مِــنَ الـتَّـعَــنِّــي إِلــى الـتَّـغَــنِّــي</a:t>
            </a:r>
            <a:endParaRPr lang="en-US" sz="2700" dirty="0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217A92D-546F-DEE6-621B-3B3F2CCABF24}"/>
              </a:ext>
            </a:extLst>
          </p:cNvPr>
          <p:cNvSpPr txBox="1">
            <a:spLocks/>
          </p:cNvSpPr>
          <p:nvPr userDrawn="1"/>
        </p:nvSpPr>
        <p:spPr>
          <a:xfrm>
            <a:off x="3021497" y="5743972"/>
            <a:ext cx="6149009" cy="731520"/>
          </a:xfrm>
          <a:prstGeom prst="rect">
            <a:avLst/>
          </a:prstGeom>
        </p:spPr>
        <p:txBody>
          <a:bodyPr vert="horz" wrap="none" anchor="ctr" anchorCtr="0">
            <a:normAutofit/>
          </a:bodyPr>
          <a:lstStyle>
            <a:lvl1pPr marL="0" indent="0" algn="ctr" defTabSz="4572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6600" b="1" kern="1200">
                <a:solidFill>
                  <a:srgbClr val="AA87F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7030A0"/>
                </a:solidFill>
                <a:latin typeface="+mn-lt"/>
              </a:rPr>
              <a:t>From Hardship to Worship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18F61878-27C2-DBB0-2B98-74E3BE1C939B}"/>
              </a:ext>
            </a:extLst>
          </p:cNvPr>
          <p:cNvSpPr txBox="1">
            <a:spLocks/>
          </p:cNvSpPr>
          <p:nvPr userDrawn="1"/>
        </p:nvSpPr>
        <p:spPr>
          <a:xfrm>
            <a:off x="3021497" y="5210893"/>
            <a:ext cx="6149009" cy="731520"/>
          </a:xfrm>
          <a:prstGeom prst="rect">
            <a:avLst/>
          </a:prstGeom>
        </p:spPr>
        <p:txBody>
          <a:bodyPr wrap="none" anchor="ctr" anchorCtr="0">
            <a:normAutofit/>
          </a:bodyPr>
          <a:lstStyle>
            <a:lvl1pPr marL="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6600" b="1" kern="1200">
                <a:solidFill>
                  <a:srgbClr val="3BEAF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Mina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Ttaʻann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ī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ʽElā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Ttaghannī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DD338D0B-D1B5-359C-E078-02957C0BAE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70907" y="1604341"/>
            <a:ext cx="4650188" cy="215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13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228983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314638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rgbClr val="FFC000"/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3E2E7442-BBB5-4751-58EA-E705E2FAF5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70000"/>
          </a:blip>
          <a:srcRect l="10697" t="16189" r="12662" b="16971"/>
          <a:stretch>
            <a:fillRect/>
          </a:stretch>
        </p:blipFill>
        <p:spPr>
          <a:xfrm>
            <a:off x="4724400" y="4519246"/>
            <a:ext cx="2743200" cy="1424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620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02680" y="568672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02680" y="494825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96C5663-9696-5414-BFD5-CF7AD4601B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400" y="568672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E6250DDF-8ECE-3C88-5ED4-BC9484050A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494825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02680" y="4202952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A8219190-1E89-BF24-C445-6752CF44E7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2400" y="4202952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3DBB080D-5F07-C696-8723-8F942760662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02680" y="201507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8">
            <a:extLst>
              <a:ext uri="{FF2B5EF4-FFF2-40B4-BE49-F238E27FC236}">
                <a16:creationId xmlns:a16="http://schemas.microsoft.com/office/drawing/2014/main" id="{775F464C-F8CE-07F4-5C02-6B5A9B50BA3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02680" y="125349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D278A950-559B-4F07-CA26-1050A1C8F66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2400" y="201507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8">
            <a:extLst>
              <a:ext uri="{FF2B5EF4-FFF2-40B4-BE49-F238E27FC236}">
                <a16:creationId xmlns:a16="http://schemas.microsoft.com/office/drawing/2014/main" id="{E703D6CE-9D16-3861-6905-4083ED82E00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52400" y="125349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3" name="Text Placeholder 8">
            <a:extLst>
              <a:ext uri="{FF2B5EF4-FFF2-40B4-BE49-F238E27FC236}">
                <a16:creationId xmlns:a16="http://schemas.microsoft.com/office/drawing/2014/main" id="{900A32F2-91B9-6A1F-33D2-FA68AA8BE6E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97252" y="520718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455E1E7D-220F-9023-2BB3-DF2A77F37A8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52400" y="520718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5E30A07-57C3-5C52-8FC0-D674F015B4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724400" y="2716718"/>
            <a:ext cx="2743200" cy="1424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776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191405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151802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rgbClr val="FFC000"/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72200" y="6050280"/>
            <a:ext cx="58521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72200" y="531876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96C5663-9696-5414-BFD5-CF7AD4601B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400" y="6050280"/>
            <a:ext cx="58521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E6250DDF-8ECE-3C88-5ED4-BC9484050A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531876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72200" y="458724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A8219190-1E89-BF24-C445-6752CF44E7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2400" y="458724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45B56A1-D52D-99CA-B511-F382779681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724400" y="3033241"/>
            <a:ext cx="2743200" cy="1424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206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191405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151802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rgbClr val="FFC000"/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0020" y="6050280"/>
            <a:ext cx="118719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 b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0020" y="5318760"/>
            <a:ext cx="118719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 b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0020" y="4587240"/>
            <a:ext cx="118719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4400" b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9B2C987-44AB-2CA4-0BCA-5F187BF6ED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724400" y="2910148"/>
            <a:ext cx="2743200" cy="1424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488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>
            <a:lvl1pPr rtl="1">
              <a:lnSpc>
                <a:spcPct val="120000"/>
              </a:lnSpc>
              <a:defRPr sz="5400" b="0" i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  <a:prstGeom prst="rect">
            <a:avLst/>
          </a:prstGeom>
        </p:spPr>
        <p:txBody>
          <a:bodyPr vert="horz" lIns="0" rIns="0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 b="0" i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  <a:prstGeom prst="rect">
            <a:avLst/>
          </a:prstGeom>
        </p:spPr>
        <p:txBody>
          <a:bodyPr lIns="0" rIns="0" anchor="ctr" anchorCtr="0">
            <a:noAutofit/>
          </a:bodyPr>
          <a:lstStyle>
            <a:lvl1pPr algn="ctr">
              <a:lnSpc>
                <a:spcPct val="114000"/>
              </a:lnSpc>
              <a:spcBef>
                <a:spcPts val="0"/>
              </a:spcBef>
              <a:defRPr sz="4400" b="0" i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61759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66796"/>
            <a:ext cx="11887200" cy="22860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rtl="1">
              <a:lnSpc>
                <a:spcPct val="120000"/>
              </a:lnSpc>
              <a:defRPr sz="4500" b="0" i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5486402"/>
            <a:ext cx="11887200" cy="1292601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000" b="0" i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367150"/>
            <a:ext cx="11887200" cy="311925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950" b="0" i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3714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66796"/>
            <a:ext cx="11887200" cy="2011680"/>
          </a:xfrm>
          <a:prstGeom prst="rect">
            <a:avLst/>
          </a:prstGeom>
        </p:spPr>
        <p:txBody>
          <a:bodyPr vert="horz" lIns="0" tIns="45720" rIns="274320" bIns="45720" rtlCol="0" anchor="ctr" anchorCtr="0">
            <a:noAutofit/>
          </a:bodyPr>
          <a:lstStyle>
            <a:lvl1pPr rtl="1">
              <a:lnSpc>
                <a:spcPct val="120000"/>
              </a:lnSpc>
              <a:defRPr sz="4500" b="0" i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5473876"/>
            <a:ext cx="11887200" cy="1292601"/>
          </a:xfrm>
          <a:prstGeom prst="rect">
            <a:avLst/>
          </a:prstGeom>
        </p:spPr>
        <p:txBody>
          <a:bodyPr vert="horz" lIns="0" rIns="0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 i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104104"/>
            <a:ext cx="11887200" cy="2011680"/>
          </a:xfrm>
          <a:prstGeom prst="rect">
            <a:avLst/>
          </a:prstGeom>
        </p:spPr>
        <p:txBody>
          <a:bodyPr lIns="0" rIns="0" anchor="ctr" anchorCtr="0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500" b="0" i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88C411-9D8B-02C1-BA7E-BB34A1BF982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8402" y="4153362"/>
            <a:ext cx="11887200" cy="1292225"/>
          </a:xfrm>
          <a:prstGeom prst="rect">
            <a:avLst/>
          </a:prstGeom>
        </p:spPr>
        <p:txBody>
          <a:bodyPr anchor="ctr" anchorCtr="0"/>
          <a:lstStyle>
            <a:lvl1pPr>
              <a:defRPr lang="en-US" sz="3600" b="0" i="0" kern="1200" dirty="0" smtClean="0">
                <a:solidFill>
                  <a:srgbClr val="DE861F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>
              <a:defRPr lang="en-US" sz="3600" b="0" i="0" kern="1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</a:lstStyle>
          <a:p>
            <a:pPr marL="0" lvl="0" indent="0" algn="ctr" defTabSz="3429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5927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3A2FCE67-CD27-ECAA-D7F9-28C6F73A1345}"/>
              </a:ext>
            </a:extLst>
          </p:cNvPr>
          <p:cNvSpPr txBox="1">
            <a:spLocks/>
          </p:cNvSpPr>
          <p:nvPr userDrawn="1"/>
        </p:nvSpPr>
        <p:spPr>
          <a:xfrm>
            <a:off x="3021497" y="4655471"/>
            <a:ext cx="6149009" cy="731520"/>
          </a:xfrm>
          <a:prstGeom prst="rect">
            <a:avLst/>
          </a:prstGeom>
        </p:spPr>
        <p:txBody>
          <a:bodyPr vert="horz" wrap="none" lIns="68580" tIns="34290" rIns="68580" bIns="34290" rtlCol="0" anchor="ctr" anchorCtr="0">
            <a:normAutofit/>
          </a:bodyPr>
          <a:lstStyle>
            <a:lvl1pPr algn="ctr" defTabSz="457200" rtl="1" eaLnBrk="1" latinLnBrk="0" hangingPunct="1">
              <a:lnSpc>
                <a:spcPct val="125000"/>
              </a:lnSpc>
              <a:spcBef>
                <a:spcPct val="0"/>
              </a:spcBef>
              <a:buNone/>
              <a:defRPr sz="6600" b="1" kern="1200">
                <a:solidFill>
                  <a:srgbClr val="2D14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ar-KW" sz="2700" dirty="0">
                <a:solidFill>
                  <a:schemeClr val="bg1"/>
                </a:solidFill>
              </a:rPr>
              <a:t>مِــنَ الـتَّـعَــنِّــي إِلــى الـتَّـغَــنِّــي</a:t>
            </a:r>
            <a:endParaRPr lang="en-US" sz="2700" dirty="0">
              <a:solidFill>
                <a:schemeClr val="bg1"/>
              </a:solidFill>
            </a:endParaRP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217A92D-546F-DEE6-621B-3B3F2CCABF24}"/>
              </a:ext>
            </a:extLst>
          </p:cNvPr>
          <p:cNvSpPr txBox="1">
            <a:spLocks/>
          </p:cNvSpPr>
          <p:nvPr userDrawn="1"/>
        </p:nvSpPr>
        <p:spPr>
          <a:xfrm>
            <a:off x="3021497" y="5743972"/>
            <a:ext cx="6149009" cy="731520"/>
          </a:xfrm>
          <a:prstGeom prst="rect">
            <a:avLst/>
          </a:prstGeom>
        </p:spPr>
        <p:txBody>
          <a:bodyPr vert="horz" wrap="none" anchor="ctr" anchorCtr="0">
            <a:normAutofit/>
          </a:bodyPr>
          <a:lstStyle>
            <a:lvl1pPr marL="0" indent="0" algn="ctr" defTabSz="4572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6600" b="1" kern="1200">
                <a:solidFill>
                  <a:srgbClr val="AA87F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bg1"/>
                </a:solidFill>
                <a:latin typeface="+mn-lt"/>
              </a:rPr>
              <a:t>From Hardship to Worship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18F61878-27C2-DBB0-2B98-74E3BE1C939B}"/>
              </a:ext>
            </a:extLst>
          </p:cNvPr>
          <p:cNvSpPr txBox="1">
            <a:spLocks/>
          </p:cNvSpPr>
          <p:nvPr userDrawn="1"/>
        </p:nvSpPr>
        <p:spPr>
          <a:xfrm>
            <a:off x="3021497" y="5210893"/>
            <a:ext cx="6149009" cy="731520"/>
          </a:xfrm>
          <a:prstGeom prst="rect">
            <a:avLst/>
          </a:prstGeom>
        </p:spPr>
        <p:txBody>
          <a:bodyPr wrap="none" anchor="ctr" anchorCtr="0">
            <a:normAutofit/>
          </a:bodyPr>
          <a:lstStyle>
            <a:lvl1pPr marL="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6600" b="1" kern="1200">
                <a:solidFill>
                  <a:srgbClr val="3BEAF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FFC000"/>
                </a:solidFill>
                <a:latin typeface="+mn-lt"/>
              </a:rPr>
              <a:t>Mina </a:t>
            </a:r>
            <a:r>
              <a:rPr lang="en-US" sz="2400" dirty="0" err="1">
                <a:solidFill>
                  <a:srgbClr val="FFC000"/>
                </a:solidFill>
                <a:latin typeface="+mn-lt"/>
              </a:rPr>
              <a:t>Ttaʻann</a:t>
            </a:r>
            <a:r>
              <a:rPr lang="en-US" sz="2400" dirty="0" err="1">
                <a:solidFill>
                  <a:srgbClr val="FFC000"/>
                </a:solidFill>
                <a:latin typeface="+mn-lt"/>
                <a:cs typeface="Calibri" panose="020F0502020204030204" pitchFamily="34" charset="0"/>
              </a:rPr>
              <a:t>ī</a:t>
            </a:r>
            <a:r>
              <a:rPr lang="en-US" sz="2400" dirty="0">
                <a:solidFill>
                  <a:srgbClr val="FFC000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C000"/>
                </a:solidFill>
                <a:latin typeface="+mn-lt"/>
                <a:cs typeface="Calibri" panose="020F0502020204030204" pitchFamily="34" charset="0"/>
              </a:rPr>
              <a:t>ʽElā</a:t>
            </a:r>
            <a:r>
              <a:rPr lang="en-US" sz="2400" dirty="0">
                <a:solidFill>
                  <a:srgbClr val="FFC000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C000"/>
                </a:solidFill>
                <a:latin typeface="+mn-lt"/>
                <a:cs typeface="Calibri" panose="020F0502020204030204" pitchFamily="34" charset="0"/>
              </a:rPr>
              <a:t>Ttaghannī</a:t>
            </a:r>
            <a:endParaRPr lang="en-US" sz="2400" dirty="0">
              <a:solidFill>
                <a:srgbClr val="FFC000"/>
              </a:solidFill>
              <a:latin typeface="+mn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5D9EE04-3A0D-B3A4-DF5D-3788E2CFF01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810000" y="1283502"/>
            <a:ext cx="4572000" cy="2374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008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02680" y="568672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02680" y="494825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96C5663-9696-5414-BFD5-CF7AD4601B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400" y="568672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E6250DDF-8ECE-3C88-5ED4-BC9484050A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494825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02680" y="4202952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A8219190-1E89-BF24-C445-6752CF44E7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2400" y="4202952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3DBB080D-5F07-C696-8723-8F942760662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02680" y="201507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Text Placeholder 8">
            <a:extLst>
              <a:ext uri="{FF2B5EF4-FFF2-40B4-BE49-F238E27FC236}">
                <a16:creationId xmlns:a16="http://schemas.microsoft.com/office/drawing/2014/main" id="{775F464C-F8CE-07F4-5C02-6B5A9B50BA3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02680" y="125349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D278A950-559B-4F07-CA26-1050A1C8F66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2400" y="201507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8">
            <a:extLst>
              <a:ext uri="{FF2B5EF4-FFF2-40B4-BE49-F238E27FC236}">
                <a16:creationId xmlns:a16="http://schemas.microsoft.com/office/drawing/2014/main" id="{E703D6CE-9D16-3861-6905-4083ED82E00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52400" y="125349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8">
            <a:extLst>
              <a:ext uri="{FF2B5EF4-FFF2-40B4-BE49-F238E27FC236}">
                <a16:creationId xmlns:a16="http://schemas.microsoft.com/office/drawing/2014/main" id="{900A32F2-91B9-6A1F-33D2-FA68AA8BE6E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97252" y="520718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455E1E7D-220F-9023-2BB3-DF2A77F37A8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52400" y="520718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8" name="Picture 17" descr="Logo, company name&#10;&#10;Description automatically generated">
            <a:extLst>
              <a:ext uri="{FF2B5EF4-FFF2-40B4-BE49-F238E27FC236}">
                <a16:creationId xmlns:a16="http://schemas.microsoft.com/office/drawing/2014/main" id="{FFFE973C-03E2-6D25-DBF3-DC6DE00825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2807364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70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rgbClr val="2D149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191405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151802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72200" y="6050280"/>
            <a:ext cx="58521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72200" y="531876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96C5663-9696-5414-BFD5-CF7AD4601B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400" y="6050280"/>
            <a:ext cx="58521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E6250DDF-8ECE-3C88-5ED4-BC9484050A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531876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72200" y="458724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A8219190-1E89-BF24-C445-6752CF44E7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2400" y="458724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F770C13F-E62C-9870-D3A5-C4E9CA9882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3070093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411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rgbClr val="2D149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191405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151802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0020" y="6050280"/>
            <a:ext cx="118719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0020" y="5318760"/>
            <a:ext cx="118719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0020" y="4587240"/>
            <a:ext cx="118719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44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F770C13F-E62C-9870-D3A5-C4E9CA9882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3070093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726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>
            <a:lvl1pPr rtl="1">
              <a:lnSpc>
                <a:spcPct val="120000"/>
              </a:lnSpc>
              <a:defRPr sz="5400" b="0" i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  <a:prstGeom prst="rect">
            <a:avLst/>
          </a:prstGeom>
        </p:spPr>
        <p:txBody>
          <a:bodyPr vert="horz" lIns="0" rIns="0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 b="0" i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  <a:prstGeom prst="rect">
            <a:avLst/>
          </a:prstGeom>
        </p:spPr>
        <p:txBody>
          <a:bodyPr lIns="0" rIns="0" anchor="ctr" anchorCtr="0">
            <a:noAutofit/>
          </a:bodyPr>
          <a:lstStyle>
            <a:lvl1pPr algn="ctr">
              <a:lnSpc>
                <a:spcPct val="114000"/>
              </a:lnSpc>
              <a:spcBef>
                <a:spcPts val="0"/>
              </a:spcBef>
              <a:defRPr sz="4400" b="0" i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6642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66796"/>
            <a:ext cx="11887200" cy="22860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rtl="1">
              <a:lnSpc>
                <a:spcPct val="120000"/>
              </a:lnSpc>
              <a:defRPr sz="4500" b="0" i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5486402"/>
            <a:ext cx="11887200" cy="1292601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000" b="0" i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367150"/>
            <a:ext cx="11887200" cy="311925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950" b="0" i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6530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66796"/>
            <a:ext cx="11887200" cy="2011680"/>
          </a:xfrm>
          <a:prstGeom prst="rect">
            <a:avLst/>
          </a:prstGeom>
        </p:spPr>
        <p:txBody>
          <a:bodyPr vert="horz" lIns="0" tIns="45720" rIns="274320" bIns="45720" rtlCol="0" anchor="ctr" anchorCtr="0">
            <a:noAutofit/>
          </a:bodyPr>
          <a:lstStyle>
            <a:lvl1pPr rtl="1">
              <a:lnSpc>
                <a:spcPct val="120000"/>
              </a:lnSpc>
              <a:defRPr sz="4500" b="0" i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5473876"/>
            <a:ext cx="11887200" cy="1292601"/>
          </a:xfrm>
          <a:prstGeom prst="rect">
            <a:avLst/>
          </a:prstGeom>
        </p:spPr>
        <p:txBody>
          <a:bodyPr vert="horz" lIns="0" rIns="0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 i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104104"/>
            <a:ext cx="11887200" cy="2011680"/>
          </a:xfrm>
          <a:prstGeom prst="rect">
            <a:avLst/>
          </a:prstGeom>
        </p:spPr>
        <p:txBody>
          <a:bodyPr lIns="0" rIns="0" anchor="ctr" anchorCtr="0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500" b="0" i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88C411-9D8B-02C1-BA7E-BB34A1BF982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8402" y="4153362"/>
            <a:ext cx="11887200" cy="1292225"/>
          </a:xfrm>
          <a:prstGeom prst="rect">
            <a:avLst/>
          </a:prstGeom>
        </p:spPr>
        <p:txBody>
          <a:bodyPr anchor="ctr" anchorCtr="0"/>
          <a:lstStyle>
            <a:lvl1pPr>
              <a:defRPr lang="en-US" sz="3600" b="0" i="0" kern="1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>
              <a:defRPr lang="en-US" sz="3600" b="0" i="0" kern="1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</a:lstStyle>
          <a:p>
            <a:pPr marL="0" lvl="0" indent="0" algn="ctr" defTabSz="3429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5395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Lower - 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651762"/>
            <a:ext cx="11887200" cy="7198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rtl="1">
              <a:lnSpc>
                <a:spcPct val="125000"/>
              </a:lnSpc>
              <a:defRPr sz="27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3621024"/>
            <a:ext cx="11887200" cy="553998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2250" b="0">
                <a:solidFill>
                  <a:srgbClr val="7030A0"/>
                </a:solidFill>
                <a:effectLst/>
                <a:latin typeface="Calibri Light" panose="020F0302020204030204" pitchFamily="34" charset="0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3200400"/>
            <a:ext cx="11887200" cy="60939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225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7433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Lower - 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651762"/>
            <a:ext cx="5943600" cy="71987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rmAutofit/>
          </a:bodyPr>
          <a:lstStyle>
            <a:lvl1pPr rtl="1">
              <a:lnSpc>
                <a:spcPct val="125000"/>
              </a:lnSpc>
              <a:defRPr sz="27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3621024"/>
            <a:ext cx="5943600" cy="553998"/>
          </a:xfrm>
          <a:prstGeom prst="rect">
            <a:avLst/>
          </a:prstGeom>
        </p:spPr>
        <p:txBody>
          <a:bodyPr vert="horz" wrap="square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2250" b="0">
                <a:solidFill>
                  <a:srgbClr val="7030A0"/>
                </a:solidFill>
                <a:effectLst/>
                <a:latin typeface="Calibri Light" panose="020F0302020204030204" pitchFamily="34" charset="0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3200400"/>
            <a:ext cx="5943600" cy="609398"/>
          </a:xfrm>
          <a:prstGeom prst="rect">
            <a:avLst/>
          </a:prstGeom>
        </p:spPr>
        <p:txBody>
          <a:bodyPr wrap="square"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225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996F7702-0897-470D-A036-22A319ED33A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6000" y="3621024"/>
            <a:ext cx="5943600" cy="553998"/>
          </a:xfrm>
          <a:prstGeom prst="rect">
            <a:avLst/>
          </a:prstGeom>
        </p:spPr>
        <p:txBody>
          <a:bodyPr vert="horz" wrap="square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2250" b="0">
                <a:solidFill>
                  <a:srgbClr val="7030A0"/>
                </a:solidFill>
                <a:effectLst/>
                <a:latin typeface="Calibri Light" panose="020F0302020204030204" pitchFamily="34" charset="0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F4B81FEE-D6E0-4BBB-81D5-1D774C21F1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3200400"/>
            <a:ext cx="5943600" cy="609398"/>
          </a:xfrm>
          <a:prstGeom prst="rect">
            <a:avLst/>
          </a:prstGeom>
        </p:spPr>
        <p:txBody>
          <a:bodyPr wrap="square"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225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EE2C348-BDB8-4703-971C-5FB09164B4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9048" y="2651760"/>
            <a:ext cx="5943600" cy="722376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rmAutofit/>
          </a:bodyPr>
          <a:lstStyle>
            <a:lvl1pPr>
              <a:defRPr lang="en-US" sz="2700" b="0" dirty="0" smtClean="0">
                <a:solidFill>
                  <a:srgbClr val="2D149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lvl="0" rtl="1">
              <a:lnSpc>
                <a:spcPct val="125000"/>
              </a:lnSpc>
              <a:spcBef>
                <a:spcPct val="0"/>
              </a:spcBef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0420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10" Type="http://schemas.openxmlformats.org/officeDocument/2006/relationships/image" Target="../media/image3.jpg"/><Relationship Id="rId4" Type="http://schemas.openxmlformats.org/officeDocument/2006/relationships/slideLayout" Target="../slideLayouts/slideLayout14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2129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62" r:id="rId7"/>
    <p:sldLayoutId id="2147483659" r:id="rId8"/>
    <p:sldLayoutId id="2147483660" r:id="rId9"/>
    <p:sldLayoutId id="2147483661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342900" rtl="0" eaLnBrk="1" latinLnBrk="0" hangingPunct="1">
        <a:spcBef>
          <a:spcPct val="0"/>
        </a:spcBef>
        <a:buNone/>
        <a:defRPr sz="30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ctr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29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858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287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716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455C5AD-0647-1EF9-0D61-26087004EB8C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11268" y="0"/>
            <a:ext cx="121694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195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342900" rtl="0" eaLnBrk="1" latinLnBrk="0" hangingPunct="1">
        <a:spcBef>
          <a:spcPct val="0"/>
        </a:spcBef>
        <a:buNone/>
        <a:defRPr sz="30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ctr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29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858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287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716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31834-0603-B7D8-0F1B-360496408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</p:spPr>
        <p:txBody>
          <a:bodyPr/>
          <a:lstStyle/>
          <a:p>
            <a:r>
              <a:rPr lang="ar-SA" dirty="0"/>
              <a:t>يا بيت لحمٍ ميدي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BA4F51-2E6D-EE1F-104F-6F14BB5A4C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2289837"/>
            <a:ext cx="11887200" cy="830997"/>
          </a:xfrm>
        </p:spPr>
        <p:txBody>
          <a:bodyPr/>
          <a:lstStyle/>
          <a:p>
            <a:r>
              <a:rPr lang="en-US" dirty="0"/>
              <a:t>O Sweet Bethlehem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A94E65-642B-FFAE-F0D8-925310AC03D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1314638"/>
            <a:ext cx="11887200" cy="919611"/>
          </a:xfrm>
        </p:spPr>
        <p:txBody>
          <a:bodyPr/>
          <a:lstStyle/>
          <a:p>
            <a:r>
              <a:rPr lang="en-US" dirty="0" err="1"/>
              <a:t>Yā</a:t>
            </a:r>
            <a:r>
              <a:rPr lang="en-US" dirty="0"/>
              <a:t> Bayta </a:t>
            </a:r>
            <a:r>
              <a:rPr lang="en-US" dirty="0" err="1"/>
              <a:t>Laḥmin</a:t>
            </a:r>
            <a:r>
              <a:rPr lang="en-US" dirty="0"/>
              <a:t> </a:t>
            </a:r>
            <a:r>
              <a:rPr lang="en-US" dirty="0" err="1"/>
              <a:t>Mīdī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375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يا بيت لحمٍ ميدي فخراً على البلدان</a:t>
            </a:r>
            <a:br>
              <a:rPr lang="ar-KW" dirty="0"/>
            </a:br>
            <a:r>
              <a:rPr lang="ar-KW" dirty="0"/>
              <a:t>ورحِّــبــي بالعــيـدِ بأبهــجِ الألحـان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O sweet Bethlehem, honored above all lands</a:t>
            </a:r>
            <a:endParaRPr lang="ar-LB" dirty="0"/>
          </a:p>
          <a:p>
            <a:r>
              <a:rPr lang="en-US" dirty="0"/>
              <a:t>Welcome Christmas with most joyful melodies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Yā</a:t>
            </a:r>
            <a:r>
              <a:rPr lang="en-US" dirty="0"/>
              <a:t> Bayta </a:t>
            </a:r>
            <a:r>
              <a:rPr lang="en-US" dirty="0" err="1"/>
              <a:t>Laḥmin</a:t>
            </a:r>
            <a:r>
              <a:rPr lang="en-US" dirty="0"/>
              <a:t> </a:t>
            </a:r>
            <a:r>
              <a:rPr lang="en-US" dirty="0" err="1"/>
              <a:t>Mīdī</a:t>
            </a:r>
            <a:r>
              <a:rPr lang="en-US" dirty="0"/>
              <a:t> </a:t>
            </a:r>
            <a:r>
              <a:rPr lang="en-US" dirty="0" err="1"/>
              <a:t>Fakhran</a:t>
            </a:r>
            <a:r>
              <a:rPr lang="en-US" dirty="0"/>
              <a:t> `</a:t>
            </a:r>
            <a:r>
              <a:rPr lang="en-US" dirty="0" err="1"/>
              <a:t>AlāL</a:t>
            </a:r>
            <a:r>
              <a:rPr lang="en-US" dirty="0"/>
              <a:t> </a:t>
            </a:r>
            <a:r>
              <a:rPr lang="en-US" dirty="0" err="1"/>
              <a:t>Buldān</a:t>
            </a:r>
            <a:endParaRPr lang="en-US" dirty="0"/>
          </a:p>
          <a:p>
            <a:r>
              <a:rPr lang="en-US" dirty="0" err="1"/>
              <a:t>waRaḥḥibī</a:t>
            </a:r>
            <a:r>
              <a:rPr lang="en-US" dirty="0"/>
              <a:t> </a:t>
            </a:r>
            <a:r>
              <a:rPr lang="en-US" dirty="0" err="1"/>
              <a:t>biL</a:t>
            </a:r>
            <a:r>
              <a:rPr lang="en-US" dirty="0"/>
              <a:t> `</a:t>
            </a:r>
            <a:r>
              <a:rPr lang="en-US" dirty="0" err="1"/>
              <a:t>Īdi</a:t>
            </a:r>
            <a:r>
              <a:rPr lang="en-US" dirty="0"/>
              <a:t> </a:t>
            </a:r>
            <a:r>
              <a:rPr lang="en-US" dirty="0" err="1"/>
              <a:t>bi’AbhajiL</a:t>
            </a:r>
            <a:r>
              <a:rPr lang="en-US" dirty="0"/>
              <a:t> ‘</a:t>
            </a:r>
            <a:r>
              <a:rPr lang="en-US" dirty="0" err="1"/>
              <a:t>Alḥān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863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3AFA3-FAFE-DA35-DFFC-6B36EB7BAB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D1F78-6E89-2E30-5B5A-FD8002285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يا معشرَ الرُّعاةِ قوموا انْشروا البُشرى</a:t>
            </a:r>
            <a:br>
              <a:rPr lang="ar-KW" dirty="0"/>
            </a:br>
            <a:r>
              <a:rPr lang="ar-KW" dirty="0"/>
              <a:t>بـمُـفـتـدي الخُـطاةِ ومُـنـقـذِ الأسـرى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B9CE91-D07B-AD8B-5B6B-2051699FAA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O shepherds, go and proclaim the good news</a:t>
            </a:r>
            <a:endParaRPr lang="ar-LB" dirty="0"/>
          </a:p>
          <a:p>
            <a:r>
              <a:rPr lang="en-US" dirty="0"/>
              <a:t>Of the Redeemer of sinners and the Deliverer of captives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17E7E8-7490-9DE7-9534-08F4AA4247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Yā</a:t>
            </a:r>
            <a:r>
              <a:rPr lang="en-US" dirty="0"/>
              <a:t> </a:t>
            </a:r>
            <a:r>
              <a:rPr lang="en-US" dirty="0" err="1"/>
              <a:t>Ma`shara</a:t>
            </a:r>
            <a:r>
              <a:rPr lang="en-US" dirty="0"/>
              <a:t> </a:t>
            </a:r>
            <a:r>
              <a:rPr lang="en-US" dirty="0" err="1"/>
              <a:t>Ru`āti</a:t>
            </a:r>
            <a:r>
              <a:rPr lang="en-US" dirty="0"/>
              <a:t> </a:t>
            </a:r>
            <a:r>
              <a:rPr lang="en-US" dirty="0" err="1"/>
              <a:t>Qūmū</a:t>
            </a:r>
            <a:r>
              <a:rPr lang="en-US" dirty="0"/>
              <a:t> </a:t>
            </a:r>
            <a:r>
              <a:rPr lang="en-US" dirty="0" err="1"/>
              <a:t>NshurūL</a:t>
            </a:r>
            <a:r>
              <a:rPr lang="en-US" dirty="0"/>
              <a:t> </a:t>
            </a:r>
            <a:r>
              <a:rPr lang="en-US" dirty="0" err="1"/>
              <a:t>Bushrā</a:t>
            </a:r>
            <a:endParaRPr lang="en-US" dirty="0"/>
          </a:p>
          <a:p>
            <a:r>
              <a:rPr lang="en-US" dirty="0" err="1"/>
              <a:t>biMuftadīL</a:t>
            </a:r>
            <a:r>
              <a:rPr lang="en-US" dirty="0"/>
              <a:t> </a:t>
            </a:r>
            <a:r>
              <a:rPr lang="en-US" dirty="0" err="1"/>
              <a:t>Khuṭāti</a:t>
            </a:r>
            <a:r>
              <a:rPr lang="en-US" dirty="0"/>
              <a:t> </a:t>
            </a:r>
            <a:r>
              <a:rPr lang="en-US" dirty="0" err="1"/>
              <a:t>waMunqiẓiL</a:t>
            </a:r>
            <a:r>
              <a:rPr lang="en-US" dirty="0"/>
              <a:t> ‘</a:t>
            </a:r>
            <a:r>
              <a:rPr lang="en-US" dirty="0" err="1"/>
              <a:t>Asrā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018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B2281C-3F67-EF7C-19A1-1C73AD12FD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B9D88-BE29-8EE8-A503-E38B8FC61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ها جَوقُ الأملاكِ يُنبيكُمُ الصحيح</a:t>
            </a:r>
            <a:br>
              <a:rPr lang="ar-KW" dirty="0"/>
            </a:br>
            <a:r>
              <a:rPr lang="ar-KW" dirty="0"/>
              <a:t>في قُبَّةِ الأفلاكِ عن مولدِ المسيح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C5C2D3-7397-5F9C-28AB-FB428166721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Behold, the host of angels announces you the truth</a:t>
            </a:r>
            <a:endParaRPr lang="ar-LB" dirty="0"/>
          </a:p>
          <a:p>
            <a:r>
              <a:rPr lang="en-US" dirty="0"/>
              <a:t>From the heights of heaven, about the birth of Christ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394FAD-DC7B-7B01-E2F4-6DC0F00F4DC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hāJa`quL</a:t>
            </a:r>
            <a:r>
              <a:rPr lang="en-US" dirty="0"/>
              <a:t> ‘</a:t>
            </a:r>
            <a:r>
              <a:rPr lang="en-US" dirty="0" err="1"/>
              <a:t>Amlāki</a:t>
            </a:r>
            <a:r>
              <a:rPr lang="en-US" dirty="0"/>
              <a:t> </a:t>
            </a:r>
            <a:r>
              <a:rPr lang="en-US" dirty="0" err="1"/>
              <a:t>Yunbīkumu</a:t>
            </a:r>
            <a:r>
              <a:rPr lang="en-US" dirty="0"/>
              <a:t> </a:t>
            </a:r>
            <a:r>
              <a:rPr lang="en-US" dirty="0" err="1"/>
              <a:t>Ṣaḥīḥ</a:t>
            </a:r>
            <a:endParaRPr lang="en-US" dirty="0"/>
          </a:p>
          <a:p>
            <a:r>
              <a:rPr lang="en-US" dirty="0" err="1"/>
              <a:t>Fī</a:t>
            </a:r>
            <a:r>
              <a:rPr lang="en-US" dirty="0"/>
              <a:t> </a:t>
            </a:r>
            <a:r>
              <a:rPr lang="en-US" dirty="0" err="1"/>
              <a:t>QubbatiL</a:t>
            </a:r>
            <a:r>
              <a:rPr lang="en-US" dirty="0"/>
              <a:t> `</a:t>
            </a:r>
            <a:r>
              <a:rPr lang="en-US" dirty="0" err="1"/>
              <a:t>Aflāki</a:t>
            </a:r>
            <a:r>
              <a:rPr lang="en-US" dirty="0"/>
              <a:t> `An </a:t>
            </a:r>
            <a:r>
              <a:rPr lang="en-US" dirty="0" err="1"/>
              <a:t>MawlidiL</a:t>
            </a:r>
            <a:r>
              <a:rPr lang="en-US" dirty="0"/>
              <a:t> </a:t>
            </a:r>
            <a:r>
              <a:rPr lang="en-US" dirty="0" err="1"/>
              <a:t>Massīḥ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258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C012DB-9739-3C1D-3EE6-3919806FDD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053C4-0A0F-9F2F-9636-C68299F7B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المجدُ في العلاءِ وفي الورَى السُّرور</a:t>
            </a:r>
            <a:br>
              <a:rPr lang="ar-KW" dirty="0"/>
            </a:br>
            <a:r>
              <a:rPr lang="ar-KW" dirty="0"/>
              <a:t>والـسـِّلْـمُ فـي الـغَـبْـراءِ لأَبَـدِ الـدُّهـور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892BC8-321E-B075-2EC1-2A6F0547149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Glory in the highest, and joy among humankind</a:t>
            </a:r>
            <a:endParaRPr lang="ar-LB" dirty="0"/>
          </a:p>
          <a:p>
            <a:r>
              <a:rPr lang="en-US" dirty="0"/>
              <a:t>And peace on earth forevermore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813A13-9AC7-451B-311B-367AAEAB1BF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‘Al </a:t>
            </a:r>
            <a:r>
              <a:rPr lang="en-US" dirty="0" err="1"/>
              <a:t>Majdu</a:t>
            </a:r>
            <a:r>
              <a:rPr lang="en-US" dirty="0"/>
              <a:t> </a:t>
            </a:r>
            <a:r>
              <a:rPr lang="en-US" dirty="0" err="1"/>
              <a:t>FīL</a:t>
            </a:r>
            <a:r>
              <a:rPr lang="en-US" dirty="0"/>
              <a:t> `</a:t>
            </a:r>
            <a:r>
              <a:rPr lang="en-US" dirty="0" err="1"/>
              <a:t>Alā’I</a:t>
            </a:r>
            <a:r>
              <a:rPr lang="en-US" dirty="0"/>
              <a:t> </a:t>
            </a:r>
            <a:r>
              <a:rPr lang="en-US" dirty="0" err="1"/>
              <a:t>wafīL</a:t>
            </a:r>
            <a:r>
              <a:rPr lang="en-US" dirty="0"/>
              <a:t> </a:t>
            </a:r>
            <a:r>
              <a:rPr lang="en-US" dirty="0" err="1"/>
              <a:t>Warā</a:t>
            </a:r>
            <a:r>
              <a:rPr lang="en-US" dirty="0"/>
              <a:t> </a:t>
            </a:r>
            <a:r>
              <a:rPr lang="en-US" dirty="0" err="1"/>
              <a:t>Ssurūr</a:t>
            </a:r>
            <a:endParaRPr lang="en-US" dirty="0"/>
          </a:p>
          <a:p>
            <a:r>
              <a:rPr lang="en-US" dirty="0" err="1"/>
              <a:t>waSsilmu</a:t>
            </a:r>
            <a:r>
              <a:rPr lang="en-US" dirty="0"/>
              <a:t> </a:t>
            </a:r>
            <a:r>
              <a:rPr lang="en-US" dirty="0" err="1"/>
              <a:t>fiL</a:t>
            </a:r>
            <a:r>
              <a:rPr lang="en-US" dirty="0"/>
              <a:t> </a:t>
            </a:r>
            <a:r>
              <a:rPr lang="en-US" dirty="0" err="1"/>
              <a:t>Ghabrā’I</a:t>
            </a:r>
            <a:r>
              <a:rPr lang="en-US" dirty="0"/>
              <a:t> </a:t>
            </a:r>
            <a:r>
              <a:rPr lang="en-US" dirty="0" err="1"/>
              <a:t>li’Abadi</a:t>
            </a:r>
            <a:r>
              <a:rPr lang="en-US" dirty="0"/>
              <a:t> </a:t>
            </a:r>
            <a:r>
              <a:rPr lang="en-US" dirty="0" err="1"/>
              <a:t>Dduhūr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30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A52325-17EE-466F-17BF-EE9EA8199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B45BA-9B93-F982-1E84-1C361BD44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يـا أمَّـهُ الـهـنـاءُ بـطِـفـلـكِ الأعـظـم </a:t>
            </a:r>
            <a:br>
              <a:rPr lang="ar-KW" dirty="0"/>
            </a:br>
            <a:r>
              <a:rPr lang="ar-KW" dirty="0"/>
              <a:t>كـم قـالـتِ الـنـساءُ طـوباكِ يـا مـريـم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321822-F0D0-AC23-BB6F-68B31DB84AD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O His mother, congratulations with your most wondrous Child</a:t>
            </a:r>
            <a:endParaRPr lang="ar-LB" dirty="0"/>
          </a:p>
          <a:p>
            <a:r>
              <a:rPr lang="en-US" dirty="0"/>
              <a:t>How many times women have said: Blessed are you Mary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AC7AA5-4735-C146-D8A5-F5905573419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Yā</a:t>
            </a:r>
            <a:r>
              <a:rPr lang="en-US" dirty="0"/>
              <a:t> `</a:t>
            </a:r>
            <a:r>
              <a:rPr lang="en-US" dirty="0" err="1"/>
              <a:t>UmmahuL</a:t>
            </a:r>
            <a:r>
              <a:rPr lang="en-US" dirty="0"/>
              <a:t> </a:t>
            </a:r>
            <a:r>
              <a:rPr lang="en-US" dirty="0" err="1"/>
              <a:t>Hanā’u</a:t>
            </a:r>
            <a:r>
              <a:rPr lang="en-US" dirty="0"/>
              <a:t> </a:t>
            </a:r>
            <a:r>
              <a:rPr lang="en-US" dirty="0" err="1"/>
              <a:t>biṬiflikiL</a:t>
            </a:r>
            <a:r>
              <a:rPr lang="en-US" dirty="0"/>
              <a:t> ‘</a:t>
            </a:r>
            <a:r>
              <a:rPr lang="en-US" dirty="0" err="1"/>
              <a:t>A`ẓam</a:t>
            </a:r>
            <a:endParaRPr lang="en-US" dirty="0"/>
          </a:p>
          <a:p>
            <a:r>
              <a:rPr lang="en-US" dirty="0"/>
              <a:t>Kam </a:t>
            </a:r>
            <a:r>
              <a:rPr lang="en-US" dirty="0" err="1"/>
              <a:t>Qālité</a:t>
            </a:r>
            <a:r>
              <a:rPr lang="en-US" dirty="0"/>
              <a:t> </a:t>
            </a:r>
            <a:r>
              <a:rPr lang="en-US" dirty="0" err="1"/>
              <a:t>Nnisā’u</a:t>
            </a:r>
            <a:r>
              <a:rPr lang="en-US" dirty="0"/>
              <a:t> </a:t>
            </a:r>
            <a:r>
              <a:rPr lang="en-US" dirty="0" err="1"/>
              <a:t>Ṭūbāki</a:t>
            </a:r>
            <a:r>
              <a:rPr lang="en-US" dirty="0"/>
              <a:t> </a:t>
            </a:r>
            <a:r>
              <a:rPr lang="en-US" dirty="0" err="1"/>
              <a:t>Yā</a:t>
            </a:r>
            <a:r>
              <a:rPr lang="en-US" dirty="0"/>
              <a:t> Mariam</a:t>
            </a:r>
          </a:p>
        </p:txBody>
      </p:sp>
    </p:spTree>
    <p:extLst>
      <p:ext uri="{BB962C8B-B14F-4D97-AF65-F5344CB8AC3E}">
        <p14:creationId xmlns:p14="http://schemas.microsoft.com/office/powerpoint/2010/main" val="1843432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7A138D-D6D9-5EC1-65BA-72178C007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24E8E-E812-2641-A9A1-AED00AF40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يـا أيـها الـمـولـودُ تـمَّـت بِـكَ الـوعـود</a:t>
            </a:r>
            <a:br>
              <a:rPr lang="ar-KW" dirty="0"/>
            </a:br>
            <a:r>
              <a:rPr lang="ar-KW" dirty="0"/>
              <a:t>فـي قـبــرهِ داودُ قـد سُـرَّ بالـمـوعـود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A31E67-A62C-FB7F-9156-A998F1A975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O newborn child, in You all promises are fulfilled</a:t>
            </a:r>
            <a:endParaRPr lang="ar-LB" dirty="0"/>
          </a:p>
          <a:p>
            <a:r>
              <a:rPr lang="en-US" dirty="0"/>
              <a:t>David in his grave rejoiced at the promised One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8E3E0B-9EF2-815F-DEF0-4E987840B9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Yā</a:t>
            </a:r>
            <a:r>
              <a:rPr lang="en-US" dirty="0"/>
              <a:t> ‘</a:t>
            </a:r>
            <a:r>
              <a:rPr lang="en-US" dirty="0" err="1"/>
              <a:t>AyyuhaL</a:t>
            </a:r>
            <a:r>
              <a:rPr lang="en-US" dirty="0"/>
              <a:t> </a:t>
            </a:r>
            <a:r>
              <a:rPr lang="en-US" dirty="0" err="1"/>
              <a:t>Mawlūdu</a:t>
            </a:r>
            <a:r>
              <a:rPr lang="en-US" dirty="0"/>
              <a:t> </a:t>
            </a:r>
            <a:r>
              <a:rPr lang="en-US" dirty="0" err="1"/>
              <a:t>Tammat</a:t>
            </a:r>
            <a:r>
              <a:rPr lang="en-US" dirty="0"/>
              <a:t> </a:t>
            </a:r>
            <a:r>
              <a:rPr lang="en-US" dirty="0" err="1"/>
              <a:t>BikaL</a:t>
            </a:r>
            <a:r>
              <a:rPr lang="en-US" dirty="0"/>
              <a:t> </a:t>
            </a:r>
            <a:r>
              <a:rPr lang="en-US" dirty="0" err="1"/>
              <a:t>Wu`ūd</a:t>
            </a:r>
            <a:endParaRPr lang="en-US" dirty="0"/>
          </a:p>
          <a:p>
            <a:r>
              <a:rPr lang="en-US" dirty="0" err="1"/>
              <a:t>Fī</a:t>
            </a:r>
            <a:r>
              <a:rPr lang="en-US" dirty="0"/>
              <a:t> </a:t>
            </a:r>
            <a:r>
              <a:rPr lang="en-US" dirty="0" err="1"/>
              <a:t>Qabrihi</a:t>
            </a:r>
            <a:r>
              <a:rPr lang="en-US" dirty="0"/>
              <a:t> </a:t>
            </a:r>
            <a:r>
              <a:rPr lang="en-US" dirty="0" err="1"/>
              <a:t>Dāwūdu</a:t>
            </a:r>
            <a:r>
              <a:rPr lang="en-US" dirty="0"/>
              <a:t> Qad Surra </a:t>
            </a:r>
            <a:r>
              <a:rPr lang="en-US" dirty="0" err="1"/>
              <a:t>BiL</a:t>
            </a:r>
            <a:r>
              <a:rPr lang="en-US" dirty="0"/>
              <a:t> </a:t>
            </a:r>
            <a:r>
              <a:rPr lang="en-US" dirty="0" err="1"/>
              <a:t>Mawlūd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768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C39974-3E14-B421-DDFA-57B2F2304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216D6-9600-88B0-0090-EC109E572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يا طـلعـةَ الـمـيـلادِ يـا بـهـجـةَ الأعـيـاد</a:t>
            </a:r>
            <a:br>
              <a:rPr lang="ar-KW" dirty="0"/>
            </a:br>
            <a:r>
              <a:rPr lang="ar-KW" dirty="0"/>
              <a:t>كـم سَـرَّنا بالـفـادي ربُّ الـسَّـمـا الـجـوَّاد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3CE096-E99B-6898-047F-A8AB60639B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O dawn of Nativity, O Christmas Joy</a:t>
            </a:r>
            <a:endParaRPr lang="ar-LB" dirty="0"/>
          </a:p>
          <a:p>
            <a:r>
              <a:rPr lang="en-US" dirty="0"/>
              <a:t>The Lord of heaven gratified us with the Redeemer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13B42-D39B-A828-E157-75E21040959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Yā</a:t>
            </a:r>
            <a:r>
              <a:rPr lang="en-US" dirty="0"/>
              <a:t> </a:t>
            </a:r>
            <a:r>
              <a:rPr lang="en-US" dirty="0" err="1"/>
              <a:t>Ṭal`ataL</a:t>
            </a:r>
            <a:r>
              <a:rPr lang="en-US" dirty="0"/>
              <a:t> </a:t>
            </a:r>
            <a:r>
              <a:rPr lang="en-US" dirty="0" err="1"/>
              <a:t>Mīlādi</a:t>
            </a:r>
            <a:r>
              <a:rPr lang="en-US" dirty="0"/>
              <a:t> </a:t>
            </a:r>
            <a:r>
              <a:rPr lang="en-US" dirty="0" err="1"/>
              <a:t>Yā</a:t>
            </a:r>
            <a:r>
              <a:rPr lang="en-US" dirty="0"/>
              <a:t> </a:t>
            </a:r>
            <a:r>
              <a:rPr lang="en-US" dirty="0" err="1"/>
              <a:t>BahjataL</a:t>
            </a:r>
            <a:r>
              <a:rPr lang="en-US" dirty="0"/>
              <a:t> ‘</a:t>
            </a:r>
            <a:r>
              <a:rPr lang="en-US" dirty="0" err="1"/>
              <a:t>A`yād</a:t>
            </a:r>
            <a:endParaRPr lang="en-US" dirty="0"/>
          </a:p>
          <a:p>
            <a:r>
              <a:rPr lang="en-US" dirty="0"/>
              <a:t>Kam </a:t>
            </a:r>
            <a:r>
              <a:rPr lang="en-US" dirty="0" err="1"/>
              <a:t>Sarranā</a:t>
            </a:r>
            <a:r>
              <a:rPr lang="en-US" dirty="0"/>
              <a:t> </a:t>
            </a:r>
            <a:r>
              <a:rPr lang="en-US" dirty="0" err="1"/>
              <a:t>biL</a:t>
            </a:r>
            <a:r>
              <a:rPr lang="en-US" dirty="0"/>
              <a:t> </a:t>
            </a:r>
            <a:r>
              <a:rPr lang="en-US" dirty="0" err="1"/>
              <a:t>Fādī</a:t>
            </a:r>
            <a:r>
              <a:rPr lang="en-US" dirty="0"/>
              <a:t> Rabbu </a:t>
            </a:r>
            <a:r>
              <a:rPr lang="en-US" dirty="0" err="1"/>
              <a:t>SsamāL</a:t>
            </a:r>
            <a:r>
              <a:rPr lang="en-US" dirty="0"/>
              <a:t> </a:t>
            </a:r>
            <a:r>
              <a:rPr lang="en-US" dirty="0" err="1"/>
              <a:t>Jawwād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988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7621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‛0 - New Logo - Hymns Template - March 2022" id="{4E6DF174-2C03-4CB2-A817-869D2171CBCE}" vid="{C8F51161-6832-49CF-A882-0637476429C7}"/>
    </a:ext>
  </a:extLst>
</a:theme>
</file>

<file path=ppt/theme/theme2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‛0 - New Logo - Hymns Template - March 2022" id="{4E6DF174-2C03-4CB2-A817-869D2171CBCE}" vid="{C8F51161-6832-49CF-A882-0637476429C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686</TotalTime>
  <Words>329</Words>
  <Application>Microsoft Office PowerPoint</Application>
  <PresentationFormat>Widescreen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5_Office Theme</vt:lpstr>
      <vt:lpstr>6_Office Theme</vt:lpstr>
      <vt:lpstr>يا بيت لحمٍ ميدي</vt:lpstr>
      <vt:lpstr>يا بيت لحمٍ ميدي فخراً على البلدان ورحِّــبــي بالعــيـدِ بأبهــجِ الألحـان</vt:lpstr>
      <vt:lpstr>يا معشرَ الرُّعاةِ قوموا انْشروا البُشرى بـمُـفـتـدي الخُـطاةِ ومُـنـقـذِ الأسـرى</vt:lpstr>
      <vt:lpstr>ها جَوقُ الأملاكِ يُنبيكُمُ الصحيح في قُبَّةِ الأفلاكِ عن مولدِ المسيح</vt:lpstr>
      <vt:lpstr>المجدُ في العلاءِ وفي الورَى السُّرور والـسـِّلْـمُ فـي الـغَـبْـراءِ لأَبَـدِ الـدُّهـور</vt:lpstr>
      <vt:lpstr>يـا أمَّـهُ الـهـنـاءُ بـطِـفـلـكِ الأعـظـم  كـم قـالـتِ الـنـساءُ طـوباكِ يـا مـريـم</vt:lpstr>
      <vt:lpstr>يـا أيـها الـمـولـودُ تـمَّـت بِـكَ الـوعـود فـي قـبــرهِ داودُ قـد سُـرَّ بالـمـوعـود</vt:lpstr>
      <vt:lpstr>يا طـلعـةَ الـمـيـلادِ يـا بـهـجـةَ الأعـيـاد كـم سَـرَّنا بالـفـادي ربُّ الـسَّـمـا الـجـوَّاد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Pascale Hage</cp:lastModifiedBy>
  <cp:revision>3</cp:revision>
  <dcterms:created xsi:type="dcterms:W3CDTF">2014-06-01T05:24:09Z</dcterms:created>
  <dcterms:modified xsi:type="dcterms:W3CDTF">2025-12-27T15:11:50Z</dcterms:modified>
  <cp:category/>
</cp:coreProperties>
</file>