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  <p:sldMasterId id="2147483663" r:id="rId2"/>
  </p:sldMasterIdLst>
  <p:notesMasterIdLst>
    <p:notesMasterId r:id="rId32"/>
  </p:notesMasterIdLst>
  <p:handoutMasterIdLst>
    <p:handoutMasterId r:id="rId33"/>
  </p:handoutMasterIdLst>
  <p:sldIdLst>
    <p:sldId id="350" r:id="rId3"/>
    <p:sldId id="288" r:id="rId4"/>
    <p:sldId id="295" r:id="rId5"/>
    <p:sldId id="289" r:id="rId6"/>
    <p:sldId id="297" r:id="rId7"/>
    <p:sldId id="308" r:id="rId8"/>
    <p:sldId id="299" r:id="rId9"/>
    <p:sldId id="291" r:id="rId10"/>
    <p:sldId id="352" r:id="rId11"/>
    <p:sldId id="353" r:id="rId12"/>
    <p:sldId id="351" r:id="rId13"/>
    <p:sldId id="300" r:id="rId14"/>
    <p:sldId id="309" r:id="rId15"/>
    <p:sldId id="302" r:id="rId16"/>
    <p:sldId id="354" r:id="rId17"/>
    <p:sldId id="355" r:id="rId18"/>
    <p:sldId id="356" r:id="rId19"/>
    <p:sldId id="293" r:id="rId20"/>
    <p:sldId id="303" r:id="rId21"/>
    <p:sldId id="310" r:id="rId22"/>
    <p:sldId id="305" r:id="rId23"/>
    <p:sldId id="357" r:id="rId24"/>
    <p:sldId id="358" r:id="rId25"/>
    <p:sldId id="359" r:id="rId26"/>
    <p:sldId id="360" r:id="rId27"/>
    <p:sldId id="361" r:id="rId28"/>
    <p:sldId id="311" r:id="rId29"/>
    <p:sldId id="307" r:id="rId30"/>
    <p:sldId id="349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01" autoAdjust="0"/>
    <p:restoredTop sz="94681"/>
  </p:normalViewPr>
  <p:slideViewPr>
    <p:cSldViewPr snapToGrid="0" snapToObjects="1">
      <p:cViewPr varScale="1">
        <p:scale>
          <a:sx n="102" d="100"/>
          <a:sy n="102" d="100"/>
        </p:scale>
        <p:origin x="504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7"/>
    </p:cViewPr>
  </p:sorterViewPr>
  <p:notesViewPr>
    <p:cSldViewPr snapToGrid="0" snapToObjects="1">
      <p:cViewPr varScale="1">
        <p:scale>
          <a:sx n="56" d="100"/>
          <a:sy n="56" d="100"/>
        </p:scale>
        <p:origin x="22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67EF1-A0F6-486D-850C-FA0387D9A853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EABF0-83D9-4288-919A-298B639CB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14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0D342-F54A-4289-B6A1-6D088F7C40DB}" type="datetimeFigureOut">
              <a:rPr lang="en-US" smtClean="0"/>
              <a:t>28/12/2025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E0F34-1AED-4D0C-8212-7FCA0D38E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1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5232369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3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/>
              <a:t>مِــنَ الـتَّـعَــنِّــي إِلــى الـتَّـغَــنِّــي</a:t>
            </a:r>
            <a:endParaRPr lang="en-US" sz="2700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7030A0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D338D0B-D1B5-359C-E078-02957C0BAE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0907" y="1604341"/>
            <a:ext cx="4650188" cy="21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rgbClr val="FFC000"/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0000"/>
          </a:blip>
          <a:srcRect l="10697" t="16189" r="12662" b="16971"/>
          <a:stretch>
            <a:fillRect/>
          </a:stretch>
        </p:blipFill>
        <p:spPr>
          <a:xfrm>
            <a:off x="4724400" y="4519246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04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E30A07-57C3-5C52-8FC0-D674F015B4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24400" y="2716718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088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rgbClr val="FFC000"/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45B56A1-D52D-99CA-B511-F382779681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24400" y="3033241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32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rgbClr val="FFC000"/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B2C987-44AB-2CA4-0BCA-5F187BF6ED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724400" y="2910148"/>
            <a:ext cx="2743200" cy="142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80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06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7844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chemeClr val="bg1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rgbClr val="FFC000"/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rgbClr val="DE861F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452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>
                <a:solidFill>
                  <a:schemeClr val="bg1"/>
                </a:solidFill>
              </a:rPr>
              <a:t>مِــنَ الـتَّـعَــنِّــي إِلــى الـتَّـغَــنِّــي</a:t>
            </a:r>
            <a:endParaRPr lang="en-US" sz="2700" dirty="0">
              <a:solidFill>
                <a:schemeClr val="bg1"/>
              </a:solidFill>
            </a:endParaRP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bg1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FFC000"/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rgbClr val="FFC000"/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rgbClr val="FFC000"/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rgbClr val="FFC000"/>
              </a:solidFill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D9EE04-3A0D-B3A4-DF5D-3788E2CFF0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810000" y="1283502"/>
            <a:ext cx="4572000" cy="237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64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96000" y="375920"/>
            <a:ext cx="10800000" cy="2468880"/>
          </a:xfrm>
          <a:prstGeom prst="rect">
            <a:avLst/>
          </a:prstGeom>
        </p:spPr>
        <p:txBody>
          <a:bodyPr vert="horz" lIns="36000" tIns="36000" rIns="36000" bIns="36000" rtlCol="0" anchor="ctr" anchorCtr="0">
            <a:normAutofit/>
          </a:bodyPr>
          <a:lstStyle>
            <a:lvl1pPr rtl="1">
              <a:lnSpc>
                <a:spcPct val="120000"/>
              </a:lnSpc>
              <a:spcBef>
                <a:spcPts val="0"/>
              </a:spcBef>
              <a:defRPr sz="6600" b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96000" y="5301014"/>
            <a:ext cx="10800000" cy="1280160"/>
          </a:xfrm>
          <a:prstGeom prst="rect">
            <a:avLst/>
          </a:prstGeom>
        </p:spPr>
        <p:txBody>
          <a:bodyPr vert="horz" lIns="36000" tIns="36000" rIns="36000" bIns="36000" anchor="ctr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4E8F00"/>
                </a:solidFill>
                <a:effectLst/>
                <a:latin typeface="Calibri Light" panose="020F030202020403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96000" y="2873829"/>
            <a:ext cx="10800000" cy="2444673"/>
          </a:xfrm>
          <a:prstGeom prst="rect">
            <a:avLst/>
          </a:prstGeom>
        </p:spPr>
        <p:txBody>
          <a:bodyPr vert="horz" lIns="36000" tIns="36000" rIns="36000" bIns="36000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6600">
                <a:solidFill>
                  <a:srgbClr val="FFEAE5"/>
                </a:solidFill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673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FFFE973C-03E2-6D25-DBF3-DC6DE0082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2807364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7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41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6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53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395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11887200" cy="7198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11887200" cy="55399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11887200" cy="60939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4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5943600" cy="7198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96F7702-0897-470D-A036-22A319ED3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F4B81FEE-D6E0-4BBB-81D5-1D774C21F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E2C348-BDB8-4703-971C-5FB09164B4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9048" y="2651760"/>
            <a:ext cx="5943600" cy="72237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>
              <a:defRPr lang="en-US" sz="2700" b="0" dirty="0" smtClean="0">
                <a:solidFill>
                  <a:srgbClr val="2D149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lvl="0" rtl="1">
              <a:lnSpc>
                <a:spcPct val="125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42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15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1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62" r:id="rId7"/>
    <p:sldLayoutId id="2147483659" r:id="rId8"/>
    <p:sldLayoutId id="2147483660" r:id="rId9"/>
    <p:sldLayoutId id="2147483661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455C5AD-0647-1EF9-0D61-26087004EB8C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1268" y="0"/>
            <a:ext cx="121694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9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31834-0603-B7D8-0F1B-360496408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قلبي مهيّا مغارة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A4F51-2E6D-EE1F-104F-6F14BB5A4C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My Heart Prepared a Stable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94E65-642B-FFAE-F0D8-925310AC03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‛</a:t>
            </a:r>
            <a:r>
              <a:rPr lang="en-US" dirty="0" err="1"/>
              <a:t>Albī</a:t>
            </a:r>
            <a:r>
              <a:rPr lang="en-US" dirty="0"/>
              <a:t> </a:t>
            </a:r>
            <a:r>
              <a:rPr lang="en-US" dirty="0" err="1"/>
              <a:t>Mhayya</a:t>
            </a:r>
            <a:r>
              <a:rPr lang="en-US" dirty="0"/>
              <a:t> </a:t>
            </a:r>
            <a:r>
              <a:rPr lang="en-US" dirty="0" err="1"/>
              <a:t>Mghāra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B79D89-CE25-26DC-C99A-62BAEB4FF9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Lyrics and Music by: Mgr. Mansour Labaki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CB9D1C-3D76-E764-0957-6CF34B1CEB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Kalimāt</a:t>
            </a:r>
            <a:r>
              <a:rPr lang="en-US" dirty="0"/>
              <a:t> </a:t>
            </a:r>
            <a:r>
              <a:rPr lang="en-US" dirty="0" err="1"/>
              <a:t>waTalḥīn</a:t>
            </a:r>
            <a:r>
              <a:rPr lang="en-US" dirty="0"/>
              <a:t>: Mgr. Mansour Labaki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730731-CAE8-1B7B-D1F2-C3D63C7B0C9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ar-SA" dirty="0"/>
              <a:t>كلمات وتلحين: م. منصور لبكي</a:t>
            </a:r>
          </a:p>
        </p:txBody>
      </p:sp>
    </p:spTree>
    <p:extLst>
      <p:ext uri="{BB962C8B-B14F-4D97-AF65-F5344CB8AC3E}">
        <p14:creationId xmlns:p14="http://schemas.microsoft.com/office/powerpoint/2010/main" val="320937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FD5A5-6F15-0584-F861-BF296CD7A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FAAD2-713C-DCA6-283C-4EFF64284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م</a:t>
            </a:r>
            <a:r>
              <a:rPr lang="ar-KW"/>
              <a:t>ِــ</a:t>
            </a:r>
            <a:r>
              <a:rPr lang="ar-SA"/>
              <a:t>ن ش</a:t>
            </a:r>
            <a:r>
              <a:rPr lang="ar-KW"/>
              <a:t>َــ</a:t>
            </a:r>
            <a:r>
              <a:rPr lang="ar-SA"/>
              <a:t>م</a:t>
            </a:r>
            <a:r>
              <a:rPr lang="ar-KW"/>
              <a:t>ْــ</a:t>
            </a:r>
            <a:r>
              <a:rPr lang="ar-SA"/>
              <a:t>س</a:t>
            </a:r>
            <a:r>
              <a:rPr lang="ar-KW"/>
              <a:t>َـــ</a:t>
            </a:r>
            <a:r>
              <a:rPr lang="ar-SA"/>
              <a:t>ك ن</a:t>
            </a:r>
            <a:r>
              <a:rPr lang="ar-KW"/>
              <a:t>َـــ</a:t>
            </a:r>
            <a:r>
              <a:rPr lang="ar-SA"/>
              <a:t>وّ</a:t>
            </a:r>
            <a:r>
              <a:rPr lang="ar-KW"/>
              <a:t>ِ</a:t>
            </a:r>
            <a:r>
              <a:rPr lang="ar-SA"/>
              <a:t>رن</a:t>
            </a:r>
            <a:r>
              <a:rPr lang="ar-KW"/>
              <a:t>ـــ</a:t>
            </a:r>
            <a:r>
              <a:rPr lang="ar-SA"/>
              <a:t>ي</a:t>
            </a:r>
            <a:r>
              <a:rPr lang="ar-KW"/>
              <a:t> </a:t>
            </a:r>
            <a:br>
              <a:rPr lang="ar-KW"/>
            </a:br>
            <a:r>
              <a:rPr lang="ar-SA"/>
              <a:t>ومَ</a:t>
            </a:r>
            <a:r>
              <a:rPr lang="ar-KW"/>
              <a:t>ـ</a:t>
            </a:r>
            <a:r>
              <a:rPr lang="ar-SA"/>
              <a:t>ـلِّ</a:t>
            </a:r>
            <a:r>
              <a:rPr lang="ar-KW"/>
              <a:t>ــــ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ـنـ</a:t>
            </a:r>
            <a:r>
              <a:rPr lang="ar-KW"/>
              <a:t>ــــ</a:t>
            </a:r>
            <a:r>
              <a:rPr lang="ar-SA"/>
              <a:t>ي ح</a:t>
            </a:r>
            <a:r>
              <a:rPr lang="ar-KW"/>
              <a:t>َـــ</a:t>
            </a:r>
            <a:r>
              <a:rPr lang="ar-SA"/>
              <a:t>ـرار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A654ED-DAA3-2302-F497-6C517BA61D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Enlighten me with Your sun </a:t>
            </a:r>
            <a:br>
              <a:rPr lang="en-US" dirty="0"/>
            </a:br>
            <a:r>
              <a:rPr lang="en-US" dirty="0"/>
              <a:t>and fill me with Your warmth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35B7C2-93B7-CC41-292A-5523DEA9898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Min </a:t>
            </a:r>
            <a:r>
              <a:rPr lang="en-US" dirty="0" err="1"/>
              <a:t>Shamsak</a:t>
            </a:r>
            <a:r>
              <a:rPr lang="en-US" dirty="0"/>
              <a:t> </a:t>
            </a:r>
            <a:r>
              <a:rPr lang="en-US" dirty="0" err="1"/>
              <a:t>Nawwernī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wMallīnī</a:t>
            </a:r>
            <a:r>
              <a:rPr lang="en-US" dirty="0"/>
              <a:t> </a:t>
            </a:r>
            <a:r>
              <a:rPr lang="en-US" dirty="0" err="1"/>
              <a:t>Ḥarāra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46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EFBE8-3DB3-EB67-F73F-F76D753EF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C92E-7F9D-5DA8-3340-697D234E5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dirty="0"/>
              <a:t>إ</a:t>
            </a:r>
            <a:r>
              <a:rPr lang="ar-KW" dirty="0"/>
              <a:t>ِ</a:t>
            </a:r>
            <a:r>
              <a:rPr lang="ar-SA" dirty="0"/>
              <a:t>يّام</a:t>
            </a:r>
            <a:r>
              <a:rPr lang="ar-KW" dirty="0"/>
              <a:t>ــــ</a:t>
            </a:r>
            <a:r>
              <a:rPr lang="ar-SA" dirty="0"/>
              <a:t>ي ح</a:t>
            </a:r>
            <a:r>
              <a:rPr lang="ar-KW" dirty="0"/>
              <a:t>َـــ</a:t>
            </a:r>
            <a:r>
              <a:rPr lang="ar-SA" dirty="0"/>
              <a:t>لّ</a:t>
            </a:r>
            <a:r>
              <a:rPr lang="ar-KW" dirty="0"/>
              <a:t>ِــ</a:t>
            </a:r>
            <a:r>
              <a:rPr lang="ar-SA" dirty="0"/>
              <a:t>ي</a:t>
            </a:r>
            <a:r>
              <a:rPr lang="ar-KW" dirty="0"/>
              <a:t>ـــ</a:t>
            </a:r>
            <a:r>
              <a:rPr lang="ar-SA" dirty="0"/>
              <a:t>ه</a:t>
            </a:r>
            <a:r>
              <a:rPr lang="ar-KW" dirty="0"/>
              <a:t>ــــ</a:t>
            </a:r>
            <a:r>
              <a:rPr lang="ar-SA" dirty="0"/>
              <a:t>ا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 err="1"/>
              <a:t>وض</a:t>
            </a:r>
            <a:r>
              <a:rPr lang="ar-KW" dirty="0"/>
              <a:t>َــــ</a:t>
            </a:r>
            <a:r>
              <a:rPr lang="ar-SA" dirty="0"/>
              <a:t>وّ</a:t>
            </a:r>
            <a:r>
              <a:rPr lang="ar-KW" dirty="0"/>
              <a:t>ِ</a:t>
            </a:r>
            <a:r>
              <a:rPr lang="ar-SA" dirty="0"/>
              <a:t>ي ه</a:t>
            </a:r>
            <a:r>
              <a:rPr lang="ar-KW" dirty="0"/>
              <a:t>َــ</a:t>
            </a:r>
            <a:r>
              <a:rPr lang="ar-SA" dirty="0"/>
              <a:t>ال</a:t>
            </a:r>
            <a:r>
              <a:rPr lang="ar-KW" dirty="0"/>
              <a:t>ـ</a:t>
            </a:r>
            <a:r>
              <a:rPr lang="ar-SA" dirty="0"/>
              <a:t>ع</a:t>
            </a:r>
            <a:r>
              <a:rPr lang="ar-KW" dirty="0"/>
              <a:t>َــ</a:t>
            </a:r>
            <a:r>
              <a:rPr lang="ar-SA" dirty="0"/>
              <a:t>ت</a:t>
            </a:r>
            <a:r>
              <a:rPr lang="ar-KW" dirty="0"/>
              <a:t>ـ</a:t>
            </a:r>
            <a:r>
              <a:rPr lang="ar-SA" dirty="0"/>
              <a:t>م</a:t>
            </a:r>
            <a:r>
              <a:rPr lang="ar-KW" dirty="0"/>
              <a:t>ـــ</a:t>
            </a:r>
            <a:r>
              <a:rPr lang="ar-SA" dirty="0"/>
              <a:t>ات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11555-1A2B-CEF5-3E63-01E57E75EF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Make my life better</a:t>
            </a:r>
          </a:p>
          <a:p>
            <a:r>
              <a:rPr lang="en-US" dirty="0"/>
              <a:t>And light up the darkness of my days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6FDF77-8DEF-1CDE-CBD1-99F27F9D960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‛</a:t>
            </a:r>
            <a:r>
              <a:rPr lang="en-US" dirty="0" err="1"/>
              <a:t>Eyāmī</a:t>
            </a:r>
            <a:r>
              <a:rPr lang="en-US" dirty="0"/>
              <a:t> </a:t>
            </a:r>
            <a:r>
              <a:rPr lang="en-US" dirty="0" err="1"/>
              <a:t>Ḥallīhā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wḌawwī</a:t>
            </a:r>
            <a:r>
              <a:rPr lang="en-US" dirty="0"/>
              <a:t> </a:t>
            </a:r>
            <a:r>
              <a:rPr lang="en-US" dirty="0" err="1"/>
              <a:t>hal‘Atmāt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584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dirty="0"/>
              <a:t>و</a:t>
            </a:r>
            <a:r>
              <a:rPr lang="ar-KW" dirty="0"/>
              <a:t>ِ</a:t>
            </a:r>
            <a:r>
              <a:rPr lang="ar-SA" dirty="0"/>
              <a:t>ش</a:t>
            </a:r>
            <a:r>
              <a:rPr lang="ar-KW" dirty="0"/>
              <a:t>ــ</a:t>
            </a:r>
            <a:r>
              <a:rPr lang="ar-SA" dirty="0"/>
              <a:t>ف</a:t>
            </a:r>
            <a:r>
              <a:rPr lang="ar-KW" dirty="0"/>
              <a:t>ــ</a:t>
            </a:r>
            <a:r>
              <a:rPr lang="ar-SA" dirty="0"/>
              <a:t>اف</a:t>
            </a:r>
            <a:r>
              <a:rPr lang="ar-KW" dirty="0"/>
              <a:t>ــــ</a:t>
            </a:r>
            <a:r>
              <a:rPr lang="ar-SA" dirty="0"/>
              <a:t>ي ر</a:t>
            </a:r>
            <a:r>
              <a:rPr lang="ar-KW" dirty="0"/>
              <a:t>َ</a:t>
            </a:r>
            <a:r>
              <a:rPr lang="ar-SA" dirty="0"/>
              <a:t>وّ</a:t>
            </a:r>
            <a:r>
              <a:rPr lang="ar-KW" dirty="0"/>
              <a:t>ِ</a:t>
            </a:r>
            <a:r>
              <a:rPr lang="ar-SA" dirty="0"/>
              <a:t>ي</a:t>
            </a:r>
            <a:r>
              <a:rPr lang="ar-KW" dirty="0"/>
              <a:t>ــــ</a:t>
            </a:r>
            <a:r>
              <a:rPr lang="ar-SA" dirty="0"/>
              <a:t>ه</a:t>
            </a:r>
            <a:r>
              <a:rPr lang="ar-KW" dirty="0"/>
              <a:t>ــــ</a:t>
            </a:r>
            <a:r>
              <a:rPr lang="ar-SA" dirty="0"/>
              <a:t>ا </a:t>
            </a:r>
            <a:br>
              <a:rPr lang="ar-KW" dirty="0"/>
            </a:br>
            <a:r>
              <a:rPr lang="ar-SA" dirty="0"/>
              <a:t>م</a:t>
            </a:r>
            <a:r>
              <a:rPr lang="ar-KW" dirty="0"/>
              <a:t>ِـــ</a:t>
            </a:r>
            <a:r>
              <a:rPr lang="ar-SA" dirty="0"/>
              <a:t>ن أص</a:t>
            </a:r>
            <a:r>
              <a:rPr lang="ar-KW" dirty="0"/>
              <a:t>ــ</a:t>
            </a:r>
            <a:r>
              <a:rPr lang="ar-SA" dirty="0"/>
              <a:t>ف</a:t>
            </a:r>
            <a:r>
              <a:rPr lang="ar-KW" dirty="0"/>
              <a:t>َـــ</a:t>
            </a:r>
            <a:r>
              <a:rPr lang="ar-SA" dirty="0"/>
              <a:t>ى ال</a:t>
            </a:r>
            <a:r>
              <a:rPr lang="ar-KW" dirty="0"/>
              <a:t>ــ</a:t>
            </a:r>
            <a:r>
              <a:rPr lang="ar-SA" dirty="0"/>
              <a:t>ب</a:t>
            </a:r>
            <a:r>
              <a:rPr lang="ar-KW" dirty="0"/>
              <a:t>َــ</a:t>
            </a:r>
            <a:r>
              <a:rPr lang="ar-SA" dirty="0"/>
              <a:t>س</a:t>
            </a:r>
            <a:r>
              <a:rPr lang="ar-KW" dirty="0"/>
              <a:t>ــ</a:t>
            </a:r>
            <a:r>
              <a:rPr lang="ar-SA" dirty="0"/>
              <a:t>م</a:t>
            </a:r>
            <a:r>
              <a:rPr lang="ar-KW" dirty="0"/>
              <a:t>ـــ</a:t>
            </a:r>
            <a:r>
              <a:rPr lang="ar-SA" dirty="0"/>
              <a:t>ات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And draw on my lips the purest of smiles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 err="1"/>
              <a:t>wiShfāfī</a:t>
            </a:r>
            <a:r>
              <a:rPr lang="en-US" dirty="0"/>
              <a:t> </a:t>
            </a:r>
            <a:r>
              <a:rPr lang="en-US" dirty="0" err="1"/>
              <a:t>Rawwīhā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Min ‛</a:t>
            </a:r>
            <a:r>
              <a:rPr lang="en-US" dirty="0" err="1"/>
              <a:t>Aṣfāl</a:t>
            </a:r>
            <a:r>
              <a:rPr lang="en-US" dirty="0"/>
              <a:t> </a:t>
            </a:r>
            <a:r>
              <a:rPr lang="en-US" dirty="0" err="1"/>
              <a:t>Basmāt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43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20F23-9358-EBB9-6390-D953AFDB8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AD40B-5548-E738-2D8B-549C274CB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ق</a:t>
            </a:r>
            <a:r>
              <a:rPr lang="ar-KW"/>
              <a:t>َــ</a:t>
            </a:r>
            <a:r>
              <a:rPr lang="ar-SA"/>
              <a:t>ل</a:t>
            </a:r>
            <a:r>
              <a:rPr lang="ar-KW"/>
              <a:t>ــ</a:t>
            </a:r>
            <a:r>
              <a:rPr lang="ar-SA"/>
              <a:t>ب</a:t>
            </a:r>
            <a:r>
              <a:rPr lang="ar-KW"/>
              <a:t>ــ</a:t>
            </a:r>
            <a:r>
              <a:rPr lang="ar-SA"/>
              <a:t>ي مْ</a:t>
            </a:r>
            <a:r>
              <a:rPr lang="ar-KW"/>
              <a:t>ــ</a:t>
            </a:r>
            <a:r>
              <a:rPr lang="ar-SA"/>
              <a:t>هَ</a:t>
            </a:r>
            <a:r>
              <a:rPr lang="ar-KW"/>
              <a:t>ــ</a:t>
            </a:r>
            <a:r>
              <a:rPr lang="ar-SA"/>
              <a:t>ـيّ</a:t>
            </a:r>
            <a:r>
              <a:rPr lang="ar-KW"/>
              <a:t>َـ</a:t>
            </a:r>
            <a:r>
              <a:rPr lang="ar-SA"/>
              <a:t>ـا م</a:t>
            </a:r>
            <a:r>
              <a:rPr lang="ar-KW"/>
              <a:t>ْــ</a:t>
            </a:r>
            <a:r>
              <a:rPr lang="ar-SA"/>
              <a:t>غ</a:t>
            </a:r>
            <a:r>
              <a:rPr lang="ar-KW"/>
              <a:t>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/>
              <a:t>ر</a:t>
            </a:r>
            <a:r>
              <a:rPr lang="ar-KW" dirty="0"/>
              <a:t>َ</a:t>
            </a:r>
            <a:r>
              <a:rPr lang="ar-SA"/>
              <a:t>بّ</a:t>
            </a:r>
            <a:r>
              <a:rPr lang="ar-KW"/>
              <a:t>ِـــ</a:t>
            </a:r>
            <a:r>
              <a:rPr lang="ar-SA"/>
              <a:t>ي </a:t>
            </a:r>
            <a:r>
              <a:rPr lang="ar-KW" dirty="0"/>
              <a:t>ا</a:t>
            </a:r>
            <a:r>
              <a:rPr lang="ar-SA"/>
              <a:t>ع</a:t>
            </a:r>
            <a:r>
              <a:rPr lang="ar-KW"/>
              <a:t>ْــ</a:t>
            </a:r>
            <a:r>
              <a:rPr lang="ar-SA"/>
              <a:t>م</a:t>
            </a:r>
            <a:r>
              <a:rPr lang="ar-KW"/>
              <a:t>ِـــ</a:t>
            </a:r>
            <a:r>
              <a:rPr lang="ar-SA"/>
              <a:t>لّ</a:t>
            </a:r>
            <a:r>
              <a:rPr lang="ar-KW"/>
              <a:t>ِــــ</a:t>
            </a:r>
            <a:r>
              <a:rPr lang="ar-SA"/>
              <a:t>ي </a:t>
            </a:r>
            <a:r>
              <a:rPr lang="ar-SA" dirty="0"/>
              <a:t>ز</a:t>
            </a:r>
            <a:r>
              <a:rPr lang="ar-KW"/>
              <a:t>ْ</a:t>
            </a:r>
            <a:r>
              <a:rPr lang="ar-SA"/>
              <a:t>ي</a:t>
            </a:r>
            <a:r>
              <a:rPr lang="ar-KW"/>
              <a:t>ــــ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5AA30-D3D3-79CF-BDB7-9F8EF95B38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My heart is ready like the manger </a:t>
            </a:r>
            <a:br>
              <a:rPr lang="en-US" dirty="0"/>
            </a:br>
            <a:r>
              <a:rPr lang="en-US" dirty="0"/>
              <a:t>So you can visit  me Lord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984C83-8DA8-80E8-F1EA-9BCD596452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‛</a:t>
            </a:r>
            <a:r>
              <a:rPr lang="en-US" dirty="0" err="1"/>
              <a:t>Albī</a:t>
            </a:r>
            <a:r>
              <a:rPr lang="en-US" dirty="0"/>
              <a:t> </a:t>
            </a:r>
            <a:r>
              <a:rPr lang="en-US" dirty="0" err="1"/>
              <a:t>Mhayya</a:t>
            </a:r>
            <a:r>
              <a:rPr lang="en-US" dirty="0"/>
              <a:t> </a:t>
            </a:r>
            <a:r>
              <a:rPr lang="en-US" dirty="0" err="1"/>
              <a:t>Mghāra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Rabbī</a:t>
            </a:r>
            <a:r>
              <a:rPr lang="en-US" dirty="0"/>
              <a:t> </a:t>
            </a:r>
            <a:r>
              <a:rPr lang="en-US" dirty="0" err="1"/>
              <a:t>E‘mellī</a:t>
            </a:r>
            <a:r>
              <a:rPr lang="en-US" dirty="0"/>
              <a:t> </a:t>
            </a:r>
            <a:r>
              <a:rPr lang="en-US" dirty="0" err="1"/>
              <a:t>Zyāra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829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م</a:t>
            </a:r>
            <a:r>
              <a:rPr lang="ar-KW"/>
              <a:t>ِــ</a:t>
            </a:r>
            <a:r>
              <a:rPr lang="ar-SA"/>
              <a:t>ن ش</a:t>
            </a:r>
            <a:r>
              <a:rPr lang="ar-KW"/>
              <a:t>َــ</a:t>
            </a:r>
            <a:r>
              <a:rPr lang="ar-SA"/>
              <a:t>م</a:t>
            </a:r>
            <a:r>
              <a:rPr lang="ar-KW"/>
              <a:t>ْــ</a:t>
            </a:r>
            <a:r>
              <a:rPr lang="ar-SA"/>
              <a:t>س</a:t>
            </a:r>
            <a:r>
              <a:rPr lang="ar-KW"/>
              <a:t>َـــ</a:t>
            </a:r>
            <a:r>
              <a:rPr lang="ar-SA"/>
              <a:t>ك ن</a:t>
            </a:r>
            <a:r>
              <a:rPr lang="ar-KW"/>
              <a:t>َـــ</a:t>
            </a:r>
            <a:r>
              <a:rPr lang="ar-SA"/>
              <a:t>وّ</a:t>
            </a:r>
            <a:r>
              <a:rPr lang="ar-KW"/>
              <a:t>ِ</a:t>
            </a:r>
            <a:r>
              <a:rPr lang="ar-SA"/>
              <a:t>رن</a:t>
            </a:r>
            <a:r>
              <a:rPr lang="ar-KW"/>
              <a:t>ـــ</a:t>
            </a:r>
            <a:r>
              <a:rPr lang="ar-SA"/>
              <a:t>ي</a:t>
            </a:r>
            <a:r>
              <a:rPr lang="ar-KW"/>
              <a:t> </a:t>
            </a:r>
            <a:br>
              <a:rPr lang="ar-KW"/>
            </a:br>
            <a:r>
              <a:rPr lang="ar-SA"/>
              <a:t>ومَ</a:t>
            </a:r>
            <a:r>
              <a:rPr lang="ar-KW"/>
              <a:t>ـ</a:t>
            </a:r>
            <a:r>
              <a:rPr lang="ar-SA"/>
              <a:t>ـلِّ</a:t>
            </a:r>
            <a:r>
              <a:rPr lang="ar-KW"/>
              <a:t>ــــ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ـنـ</a:t>
            </a:r>
            <a:r>
              <a:rPr lang="ar-KW"/>
              <a:t>ــــ</a:t>
            </a:r>
            <a:r>
              <a:rPr lang="ar-SA"/>
              <a:t>ي ح</a:t>
            </a:r>
            <a:r>
              <a:rPr lang="ar-KW"/>
              <a:t>َـــ</a:t>
            </a:r>
            <a:r>
              <a:rPr lang="ar-SA"/>
              <a:t>ـرار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Enlighten me with Your sun </a:t>
            </a:r>
            <a:br>
              <a:rPr lang="en-US" dirty="0"/>
            </a:br>
            <a:r>
              <a:rPr lang="en-US" dirty="0"/>
              <a:t>and fill me with Your warmth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Min </a:t>
            </a:r>
            <a:r>
              <a:rPr lang="en-US" dirty="0" err="1"/>
              <a:t>Shamsak</a:t>
            </a:r>
            <a:r>
              <a:rPr lang="en-US" dirty="0"/>
              <a:t> </a:t>
            </a:r>
            <a:r>
              <a:rPr lang="en-US" dirty="0" err="1"/>
              <a:t>Nawwernī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wMallīnī</a:t>
            </a:r>
            <a:r>
              <a:rPr lang="en-US" dirty="0"/>
              <a:t> </a:t>
            </a:r>
            <a:r>
              <a:rPr lang="en-US" dirty="0" err="1"/>
              <a:t>Ḥarāra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643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9CA15-BC55-2AFD-DF11-9C04A37EB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D09518-F0CF-F944-798C-D15A7E278BF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87682"/>
            <a:ext cx="11887200" cy="6712727"/>
          </a:xfrm>
        </p:spPr>
        <p:txBody>
          <a:bodyPr>
            <a:noAutofit/>
          </a:bodyPr>
          <a:lstStyle/>
          <a:p>
            <a:r>
              <a:rPr lang="en-US" dirty="0"/>
              <a:t>Let us be united</a:t>
            </a:r>
          </a:p>
          <a:p>
            <a:r>
              <a:rPr lang="en-US" dirty="0"/>
              <a:t>in Your perfect peace</a:t>
            </a:r>
          </a:p>
          <a:p>
            <a:r>
              <a:rPr lang="en-US" dirty="0"/>
              <a:t>Always be kind hearted</a:t>
            </a:r>
          </a:p>
          <a:p>
            <a:r>
              <a:rPr lang="en-US" dirty="0"/>
              <a:t>Hear our prayers please!</a:t>
            </a:r>
          </a:p>
        </p:txBody>
      </p:sp>
    </p:spTree>
    <p:extLst>
      <p:ext uri="{BB962C8B-B14F-4D97-AF65-F5344CB8AC3E}">
        <p14:creationId xmlns:p14="http://schemas.microsoft.com/office/powerpoint/2010/main" val="4196017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F3CEC-3F75-836F-1FDE-FDBA5224D8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E1C75-5C07-A0A3-3859-8DCBF0736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ق</a:t>
            </a:r>
            <a:r>
              <a:rPr lang="ar-KW"/>
              <a:t>َــ</a:t>
            </a:r>
            <a:r>
              <a:rPr lang="ar-SA"/>
              <a:t>ل</a:t>
            </a:r>
            <a:r>
              <a:rPr lang="ar-KW"/>
              <a:t>ــ</a:t>
            </a:r>
            <a:r>
              <a:rPr lang="ar-SA"/>
              <a:t>ب</a:t>
            </a:r>
            <a:r>
              <a:rPr lang="ar-KW"/>
              <a:t>ــ</a:t>
            </a:r>
            <a:r>
              <a:rPr lang="ar-SA"/>
              <a:t>ي مْ</a:t>
            </a:r>
            <a:r>
              <a:rPr lang="ar-KW"/>
              <a:t>ــ</a:t>
            </a:r>
            <a:r>
              <a:rPr lang="ar-SA"/>
              <a:t>هَ</a:t>
            </a:r>
            <a:r>
              <a:rPr lang="ar-KW"/>
              <a:t>ــ</a:t>
            </a:r>
            <a:r>
              <a:rPr lang="ar-SA"/>
              <a:t>ـيّ</a:t>
            </a:r>
            <a:r>
              <a:rPr lang="ar-KW"/>
              <a:t>َـ</a:t>
            </a:r>
            <a:r>
              <a:rPr lang="ar-SA"/>
              <a:t>ـا م</a:t>
            </a:r>
            <a:r>
              <a:rPr lang="ar-KW"/>
              <a:t>ْــ</a:t>
            </a:r>
            <a:r>
              <a:rPr lang="ar-SA"/>
              <a:t>غ</a:t>
            </a:r>
            <a:r>
              <a:rPr lang="ar-KW"/>
              <a:t>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/>
              <a:t>ر</a:t>
            </a:r>
            <a:r>
              <a:rPr lang="ar-KW" dirty="0"/>
              <a:t>َ</a:t>
            </a:r>
            <a:r>
              <a:rPr lang="ar-SA"/>
              <a:t>بّ</a:t>
            </a:r>
            <a:r>
              <a:rPr lang="ar-KW"/>
              <a:t>ِـــ</a:t>
            </a:r>
            <a:r>
              <a:rPr lang="ar-SA"/>
              <a:t>ي </a:t>
            </a:r>
            <a:r>
              <a:rPr lang="ar-KW" dirty="0"/>
              <a:t>ا</a:t>
            </a:r>
            <a:r>
              <a:rPr lang="ar-SA"/>
              <a:t>ع</a:t>
            </a:r>
            <a:r>
              <a:rPr lang="ar-KW"/>
              <a:t>ْــ</a:t>
            </a:r>
            <a:r>
              <a:rPr lang="ar-SA"/>
              <a:t>م</a:t>
            </a:r>
            <a:r>
              <a:rPr lang="ar-KW"/>
              <a:t>ِـــ</a:t>
            </a:r>
            <a:r>
              <a:rPr lang="ar-SA"/>
              <a:t>لّ</a:t>
            </a:r>
            <a:r>
              <a:rPr lang="ar-KW"/>
              <a:t>ِــــ</a:t>
            </a:r>
            <a:r>
              <a:rPr lang="ar-SA"/>
              <a:t>ي </a:t>
            </a:r>
            <a:r>
              <a:rPr lang="ar-SA" dirty="0"/>
              <a:t>ز</a:t>
            </a:r>
            <a:r>
              <a:rPr lang="ar-KW"/>
              <a:t>ْ</a:t>
            </a:r>
            <a:r>
              <a:rPr lang="ar-SA"/>
              <a:t>ي</a:t>
            </a:r>
            <a:r>
              <a:rPr lang="ar-KW"/>
              <a:t>ــــ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4AB7F-CD17-708B-5ED3-4C7A2D652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My heart is ready like the manger </a:t>
            </a:r>
            <a:br>
              <a:rPr lang="en-US" dirty="0"/>
            </a:br>
            <a:r>
              <a:rPr lang="en-US" dirty="0"/>
              <a:t>So you can visit  me Lord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C485AD-0974-15F4-38F3-D82DE95753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‛</a:t>
            </a:r>
            <a:r>
              <a:rPr lang="en-US" dirty="0" err="1"/>
              <a:t>Albī</a:t>
            </a:r>
            <a:r>
              <a:rPr lang="en-US" dirty="0"/>
              <a:t> </a:t>
            </a:r>
            <a:r>
              <a:rPr lang="en-US" dirty="0" err="1"/>
              <a:t>Mhayya</a:t>
            </a:r>
            <a:r>
              <a:rPr lang="en-US" dirty="0"/>
              <a:t> </a:t>
            </a:r>
            <a:r>
              <a:rPr lang="en-US" dirty="0" err="1"/>
              <a:t>Mghāra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Rabbī</a:t>
            </a:r>
            <a:r>
              <a:rPr lang="en-US" dirty="0"/>
              <a:t> </a:t>
            </a:r>
            <a:r>
              <a:rPr lang="en-US" dirty="0" err="1"/>
              <a:t>E‘mellī</a:t>
            </a:r>
            <a:r>
              <a:rPr lang="en-US" dirty="0"/>
              <a:t> </a:t>
            </a:r>
            <a:r>
              <a:rPr lang="en-US" dirty="0" err="1"/>
              <a:t>Zyāra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136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7547D-ABA7-EEBE-8EF8-CB81E0398B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94D1A-E1A3-8801-BE31-A29045F29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م</a:t>
            </a:r>
            <a:r>
              <a:rPr lang="ar-KW"/>
              <a:t>ِــ</a:t>
            </a:r>
            <a:r>
              <a:rPr lang="ar-SA"/>
              <a:t>ن ش</a:t>
            </a:r>
            <a:r>
              <a:rPr lang="ar-KW"/>
              <a:t>َــ</a:t>
            </a:r>
            <a:r>
              <a:rPr lang="ar-SA"/>
              <a:t>م</a:t>
            </a:r>
            <a:r>
              <a:rPr lang="ar-KW"/>
              <a:t>ْــ</a:t>
            </a:r>
            <a:r>
              <a:rPr lang="ar-SA"/>
              <a:t>س</a:t>
            </a:r>
            <a:r>
              <a:rPr lang="ar-KW"/>
              <a:t>َـــ</a:t>
            </a:r>
            <a:r>
              <a:rPr lang="ar-SA"/>
              <a:t>ك ن</a:t>
            </a:r>
            <a:r>
              <a:rPr lang="ar-KW"/>
              <a:t>َـــ</a:t>
            </a:r>
            <a:r>
              <a:rPr lang="ar-SA"/>
              <a:t>وّ</a:t>
            </a:r>
            <a:r>
              <a:rPr lang="ar-KW"/>
              <a:t>ِ</a:t>
            </a:r>
            <a:r>
              <a:rPr lang="ar-SA"/>
              <a:t>رن</a:t>
            </a:r>
            <a:r>
              <a:rPr lang="ar-KW"/>
              <a:t>ـــ</a:t>
            </a:r>
            <a:r>
              <a:rPr lang="ar-SA"/>
              <a:t>ي</a:t>
            </a:r>
            <a:r>
              <a:rPr lang="ar-KW"/>
              <a:t> </a:t>
            </a:r>
            <a:br>
              <a:rPr lang="ar-KW"/>
            </a:br>
            <a:r>
              <a:rPr lang="ar-SA"/>
              <a:t>ومَ</a:t>
            </a:r>
            <a:r>
              <a:rPr lang="ar-KW"/>
              <a:t>ـ</a:t>
            </a:r>
            <a:r>
              <a:rPr lang="ar-SA"/>
              <a:t>ـلِّ</a:t>
            </a:r>
            <a:r>
              <a:rPr lang="ar-KW"/>
              <a:t>ــــ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ـنـ</a:t>
            </a:r>
            <a:r>
              <a:rPr lang="ar-KW"/>
              <a:t>ــــ</a:t>
            </a:r>
            <a:r>
              <a:rPr lang="ar-SA"/>
              <a:t>ي ح</a:t>
            </a:r>
            <a:r>
              <a:rPr lang="ar-KW"/>
              <a:t>َـــ</a:t>
            </a:r>
            <a:r>
              <a:rPr lang="ar-SA"/>
              <a:t>ـرار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70C96-84CC-0421-680A-FB5E32E067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Enlighten me with Your sun </a:t>
            </a:r>
            <a:br>
              <a:rPr lang="en-US" dirty="0"/>
            </a:br>
            <a:r>
              <a:rPr lang="en-US" dirty="0"/>
              <a:t>and fill me with Your warmth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A0983-93A1-540A-EF58-0577585357C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Min </a:t>
            </a:r>
            <a:r>
              <a:rPr lang="en-US" dirty="0" err="1"/>
              <a:t>Shamsak</a:t>
            </a:r>
            <a:r>
              <a:rPr lang="en-US" dirty="0"/>
              <a:t> </a:t>
            </a:r>
            <a:r>
              <a:rPr lang="en-US" dirty="0" err="1"/>
              <a:t>Nawwernī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wMallīnī</a:t>
            </a:r>
            <a:r>
              <a:rPr lang="en-US" dirty="0"/>
              <a:t> </a:t>
            </a:r>
            <a:r>
              <a:rPr lang="en-US" dirty="0" err="1"/>
              <a:t>Ḥarāra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93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dirty="0"/>
              <a:t>م</a:t>
            </a:r>
            <a:r>
              <a:rPr lang="ar-KW" dirty="0"/>
              <a:t>ِــ</a:t>
            </a:r>
            <a:r>
              <a:rPr lang="ar-SA" dirty="0"/>
              <a:t>ق</a:t>
            </a:r>
            <a:r>
              <a:rPr lang="ar-KW" dirty="0"/>
              <a:t>ــ</a:t>
            </a:r>
            <a:r>
              <a:rPr lang="ar-SA" dirty="0"/>
              <a:t>يـ</a:t>
            </a:r>
            <a:r>
              <a:rPr lang="ar-KW" dirty="0"/>
              <a:t>ـــ</a:t>
            </a:r>
            <a:r>
              <a:rPr lang="ar-SA" dirty="0"/>
              <a:t>اس</a:t>
            </a:r>
            <a:r>
              <a:rPr lang="ar-KW" dirty="0"/>
              <a:t>ِ</a:t>
            </a:r>
            <a:r>
              <a:rPr lang="ar-SA" dirty="0"/>
              <a:t> ال</a:t>
            </a:r>
            <a:r>
              <a:rPr lang="ar-KW" dirty="0"/>
              <a:t>ــ</a:t>
            </a:r>
            <a:r>
              <a:rPr lang="ar-SA" dirty="0"/>
              <a:t>م</a:t>
            </a:r>
            <a:r>
              <a:rPr lang="ar-KW" dirty="0"/>
              <a:t>َــ</a:t>
            </a:r>
            <a:r>
              <a:rPr lang="ar-SA" dirty="0"/>
              <a:t>ح</a:t>
            </a:r>
            <a:r>
              <a:rPr lang="ar-KW" dirty="0"/>
              <a:t>َـــ</a:t>
            </a:r>
            <a:r>
              <a:rPr lang="ar-SA" dirty="0"/>
              <a:t>بّ</a:t>
            </a:r>
            <a:r>
              <a:rPr lang="ar-KW" dirty="0"/>
              <a:t>ِـــــ</a:t>
            </a:r>
            <a:r>
              <a:rPr lang="ar-SA" dirty="0"/>
              <a:t>ة </a:t>
            </a:r>
            <a:br>
              <a:rPr lang="ar-KW" dirty="0"/>
            </a:br>
            <a:r>
              <a:rPr lang="ar-KW" dirty="0"/>
              <a:t>نــ</a:t>
            </a:r>
            <a:r>
              <a:rPr lang="ar-SA" dirty="0"/>
              <a:t>حِ</a:t>
            </a:r>
            <a:r>
              <a:rPr lang="ar-KW" dirty="0"/>
              <a:t>ـــ</a:t>
            </a:r>
            <a:r>
              <a:rPr lang="ar-SA" dirty="0"/>
              <a:t>بّ </a:t>
            </a:r>
            <a:r>
              <a:rPr lang="ar-SA" dirty="0" err="1"/>
              <a:t>بْ</a:t>
            </a:r>
            <a:r>
              <a:rPr lang="ar-KW" dirty="0"/>
              <a:t>ـــ</a:t>
            </a:r>
            <a:r>
              <a:rPr lang="ar-SA" dirty="0"/>
              <a:t>لا م</a:t>
            </a:r>
            <a:r>
              <a:rPr lang="ar-KW" dirty="0"/>
              <a:t>ِــ</a:t>
            </a:r>
            <a:r>
              <a:rPr lang="ar-SA" dirty="0"/>
              <a:t>ق</a:t>
            </a:r>
            <a:r>
              <a:rPr lang="ar-KW" dirty="0"/>
              <a:t>ـــ</a:t>
            </a:r>
            <a:r>
              <a:rPr lang="ar-SA" dirty="0"/>
              <a:t>ي</a:t>
            </a:r>
            <a:r>
              <a:rPr lang="ar-KW" dirty="0"/>
              <a:t>ــــ</a:t>
            </a:r>
            <a:r>
              <a:rPr lang="ar-SA" dirty="0"/>
              <a:t>ـاس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measure of love </a:t>
            </a:r>
            <a:br>
              <a:rPr lang="en-US" dirty="0"/>
            </a:br>
            <a:r>
              <a:rPr lang="en-US" dirty="0"/>
              <a:t>Is to love indefinitely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 err="1"/>
              <a:t>Me‛yāsel</a:t>
            </a:r>
            <a:r>
              <a:rPr lang="en-US" dirty="0"/>
              <a:t> </a:t>
            </a:r>
            <a:r>
              <a:rPr lang="en-US" dirty="0" err="1"/>
              <a:t>Maḥabbi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nḤeb</a:t>
            </a:r>
            <a:r>
              <a:rPr lang="en-US" dirty="0"/>
              <a:t> </a:t>
            </a:r>
            <a:r>
              <a:rPr lang="en-US" dirty="0" err="1"/>
              <a:t>bLā</a:t>
            </a:r>
            <a:r>
              <a:rPr lang="en-US" dirty="0"/>
              <a:t> </a:t>
            </a:r>
            <a:r>
              <a:rPr lang="en-US" dirty="0" err="1"/>
              <a:t>Me‛yās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84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dirty="0"/>
              <a:t>خ</a:t>
            </a:r>
            <a:r>
              <a:rPr lang="ar-KW" dirty="0"/>
              <a:t>َــ</a:t>
            </a:r>
            <a:r>
              <a:rPr lang="ar-SA" dirty="0"/>
              <a:t>لّ</a:t>
            </a:r>
            <a:r>
              <a:rPr lang="ar-KW" dirty="0"/>
              <a:t>ِــ</a:t>
            </a:r>
            <a:r>
              <a:rPr lang="ar-SA" dirty="0"/>
              <a:t>ي</a:t>
            </a:r>
            <a:r>
              <a:rPr lang="ar-KW" dirty="0"/>
              <a:t>ـــ</a:t>
            </a:r>
            <a:r>
              <a:rPr lang="ar-SA" dirty="0"/>
              <a:t>ن</a:t>
            </a:r>
            <a:r>
              <a:rPr lang="ar-KW" dirty="0"/>
              <a:t>ـــ</a:t>
            </a:r>
            <a:r>
              <a:rPr lang="ar-SA" dirty="0"/>
              <a:t>ي </a:t>
            </a:r>
            <a:r>
              <a:rPr lang="ar-SA" dirty="0" err="1"/>
              <a:t>ي</a:t>
            </a:r>
            <a:r>
              <a:rPr lang="ar-KW" dirty="0"/>
              <a:t>ــ</a:t>
            </a:r>
            <a:r>
              <a:rPr lang="ar-SA" dirty="0"/>
              <a:t>ا ر</a:t>
            </a:r>
            <a:r>
              <a:rPr lang="ar-KW" dirty="0"/>
              <a:t>َ</a:t>
            </a:r>
            <a:r>
              <a:rPr lang="ar-SA" dirty="0"/>
              <a:t>بّ</a:t>
            </a:r>
            <a:r>
              <a:rPr lang="ar-KW" dirty="0"/>
              <a:t>ِـــــ</a:t>
            </a:r>
            <a:r>
              <a:rPr lang="ar-SA" dirty="0"/>
              <a:t>ي </a:t>
            </a:r>
            <a:br>
              <a:rPr lang="ar-KW" dirty="0"/>
            </a:br>
            <a:r>
              <a:rPr lang="ar-SA" dirty="0"/>
              <a:t>م</a:t>
            </a:r>
            <a:r>
              <a:rPr lang="ar-KW" dirty="0"/>
              <a:t>ِــ</a:t>
            </a:r>
            <a:r>
              <a:rPr lang="ar-SA" dirty="0"/>
              <a:t>ت</a:t>
            </a:r>
            <a:r>
              <a:rPr lang="ar-KW" dirty="0"/>
              <a:t>ـــ</a:t>
            </a:r>
            <a:r>
              <a:rPr lang="ar-SA" dirty="0"/>
              <a:t>ل</a:t>
            </a:r>
            <a:r>
              <a:rPr lang="ar-KW" dirty="0"/>
              <a:t>َــــ</a:t>
            </a:r>
            <a:r>
              <a:rPr lang="ar-SA" dirty="0"/>
              <a:t>ك ح</a:t>
            </a:r>
            <a:r>
              <a:rPr lang="ar-KW" dirty="0"/>
              <a:t>ِـــ</a:t>
            </a:r>
            <a:r>
              <a:rPr lang="ar-SA" dirty="0"/>
              <a:t>بّ</a:t>
            </a:r>
            <a:r>
              <a:rPr lang="ar-KW" dirty="0"/>
              <a:t>ِ</a:t>
            </a:r>
            <a:r>
              <a:rPr lang="ar-SA" dirty="0"/>
              <a:t> ال</a:t>
            </a:r>
            <a:r>
              <a:rPr lang="ar-KW" dirty="0"/>
              <a:t>ــ</a:t>
            </a:r>
            <a:r>
              <a:rPr lang="ar-SA" dirty="0"/>
              <a:t>ن</a:t>
            </a:r>
            <a:r>
              <a:rPr lang="ar-KW" dirty="0"/>
              <a:t>ـــ</a:t>
            </a:r>
            <a:r>
              <a:rPr lang="ar-SA" dirty="0"/>
              <a:t>اس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Help me Lord love everyone </a:t>
            </a:r>
          </a:p>
          <a:p>
            <a:r>
              <a:rPr lang="en-US" dirty="0"/>
              <a:t>Like You love them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 err="1"/>
              <a:t>Khallīnī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Rabbī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Metlak</a:t>
            </a:r>
            <a:r>
              <a:rPr lang="en-US" dirty="0"/>
              <a:t> </a:t>
            </a:r>
            <a:r>
              <a:rPr lang="en-US" dirty="0" err="1"/>
              <a:t>Ḥebbe</a:t>
            </a:r>
            <a:r>
              <a:rPr lang="en-US" dirty="0"/>
              <a:t> </a:t>
            </a:r>
            <a:r>
              <a:rPr lang="en-US" dirty="0" err="1"/>
              <a:t>Nnās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71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ق</a:t>
            </a:r>
            <a:r>
              <a:rPr lang="ar-KW"/>
              <a:t>َــ</a:t>
            </a:r>
            <a:r>
              <a:rPr lang="ar-SA"/>
              <a:t>ل</a:t>
            </a:r>
            <a:r>
              <a:rPr lang="ar-KW"/>
              <a:t>ــ</a:t>
            </a:r>
            <a:r>
              <a:rPr lang="ar-SA"/>
              <a:t>ب</a:t>
            </a:r>
            <a:r>
              <a:rPr lang="ar-KW"/>
              <a:t>ــ</a:t>
            </a:r>
            <a:r>
              <a:rPr lang="ar-SA"/>
              <a:t>ي مْ</a:t>
            </a:r>
            <a:r>
              <a:rPr lang="ar-KW"/>
              <a:t>ــ</a:t>
            </a:r>
            <a:r>
              <a:rPr lang="ar-SA"/>
              <a:t>هَ</a:t>
            </a:r>
            <a:r>
              <a:rPr lang="ar-KW"/>
              <a:t>ــ</a:t>
            </a:r>
            <a:r>
              <a:rPr lang="ar-SA"/>
              <a:t>ـيّ</a:t>
            </a:r>
            <a:r>
              <a:rPr lang="ar-KW"/>
              <a:t>َـ</a:t>
            </a:r>
            <a:r>
              <a:rPr lang="ar-SA"/>
              <a:t>ـا م</a:t>
            </a:r>
            <a:r>
              <a:rPr lang="ar-KW"/>
              <a:t>ْــ</a:t>
            </a:r>
            <a:r>
              <a:rPr lang="ar-SA"/>
              <a:t>غ</a:t>
            </a:r>
            <a:r>
              <a:rPr lang="ar-KW"/>
              <a:t>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/>
              <a:t>ر</a:t>
            </a:r>
            <a:r>
              <a:rPr lang="ar-KW" dirty="0"/>
              <a:t>َ</a:t>
            </a:r>
            <a:r>
              <a:rPr lang="ar-SA"/>
              <a:t>بّ</a:t>
            </a:r>
            <a:r>
              <a:rPr lang="ar-KW"/>
              <a:t>ِـــ</a:t>
            </a:r>
            <a:r>
              <a:rPr lang="ar-SA"/>
              <a:t>ي </a:t>
            </a:r>
            <a:r>
              <a:rPr lang="ar-KW" dirty="0"/>
              <a:t>ا</a:t>
            </a:r>
            <a:r>
              <a:rPr lang="ar-SA"/>
              <a:t>ع</a:t>
            </a:r>
            <a:r>
              <a:rPr lang="ar-KW"/>
              <a:t>ْــ</a:t>
            </a:r>
            <a:r>
              <a:rPr lang="ar-SA"/>
              <a:t>م</a:t>
            </a:r>
            <a:r>
              <a:rPr lang="ar-KW"/>
              <a:t>ِـــ</a:t>
            </a:r>
            <a:r>
              <a:rPr lang="ar-SA"/>
              <a:t>لّ</a:t>
            </a:r>
            <a:r>
              <a:rPr lang="ar-KW"/>
              <a:t>ِــــ</a:t>
            </a:r>
            <a:r>
              <a:rPr lang="ar-SA"/>
              <a:t>ي </a:t>
            </a:r>
            <a:r>
              <a:rPr lang="ar-SA" dirty="0"/>
              <a:t>ز</a:t>
            </a:r>
            <a:r>
              <a:rPr lang="ar-KW"/>
              <a:t>ْ</a:t>
            </a:r>
            <a:r>
              <a:rPr lang="ar-SA"/>
              <a:t>ي</a:t>
            </a:r>
            <a:r>
              <a:rPr lang="ar-KW"/>
              <a:t>ــــ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My heart is ready like the manger </a:t>
            </a:r>
            <a:br>
              <a:rPr lang="en-US" dirty="0"/>
            </a:br>
            <a:r>
              <a:rPr lang="en-US" dirty="0"/>
              <a:t>So you can visit  me Lord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‛</a:t>
            </a:r>
            <a:r>
              <a:rPr lang="en-US" dirty="0" err="1"/>
              <a:t>Albī</a:t>
            </a:r>
            <a:r>
              <a:rPr lang="en-US" dirty="0"/>
              <a:t> </a:t>
            </a:r>
            <a:r>
              <a:rPr lang="en-US" dirty="0" err="1"/>
              <a:t>Mhayya</a:t>
            </a:r>
            <a:r>
              <a:rPr lang="en-US" dirty="0"/>
              <a:t> </a:t>
            </a:r>
            <a:r>
              <a:rPr lang="en-US" dirty="0" err="1"/>
              <a:t>Mghāra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Rabbī</a:t>
            </a:r>
            <a:r>
              <a:rPr lang="en-US" dirty="0"/>
              <a:t> </a:t>
            </a:r>
            <a:r>
              <a:rPr lang="en-US" dirty="0" err="1"/>
              <a:t>E‘mellī</a:t>
            </a:r>
            <a:r>
              <a:rPr lang="en-US" dirty="0"/>
              <a:t> </a:t>
            </a:r>
            <a:r>
              <a:rPr lang="en-US" dirty="0" err="1"/>
              <a:t>Zyāra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16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9EBFC2-04D0-D888-E8FA-35173B62B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CC6D7-337B-081D-18EF-22EF761EB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ق</a:t>
            </a:r>
            <a:r>
              <a:rPr lang="ar-KW"/>
              <a:t>َــ</a:t>
            </a:r>
            <a:r>
              <a:rPr lang="ar-SA"/>
              <a:t>ل</a:t>
            </a:r>
            <a:r>
              <a:rPr lang="ar-KW"/>
              <a:t>ــ</a:t>
            </a:r>
            <a:r>
              <a:rPr lang="ar-SA"/>
              <a:t>ب</a:t>
            </a:r>
            <a:r>
              <a:rPr lang="ar-KW"/>
              <a:t>ــ</a:t>
            </a:r>
            <a:r>
              <a:rPr lang="ar-SA"/>
              <a:t>ي مْ</a:t>
            </a:r>
            <a:r>
              <a:rPr lang="ar-KW"/>
              <a:t>ــ</a:t>
            </a:r>
            <a:r>
              <a:rPr lang="ar-SA"/>
              <a:t>هَ</a:t>
            </a:r>
            <a:r>
              <a:rPr lang="ar-KW"/>
              <a:t>ــ</a:t>
            </a:r>
            <a:r>
              <a:rPr lang="ar-SA"/>
              <a:t>ـيّ</a:t>
            </a:r>
            <a:r>
              <a:rPr lang="ar-KW"/>
              <a:t>َـ</a:t>
            </a:r>
            <a:r>
              <a:rPr lang="ar-SA"/>
              <a:t>ـا م</a:t>
            </a:r>
            <a:r>
              <a:rPr lang="ar-KW"/>
              <a:t>ْــ</a:t>
            </a:r>
            <a:r>
              <a:rPr lang="ar-SA"/>
              <a:t>غ</a:t>
            </a:r>
            <a:r>
              <a:rPr lang="ar-KW"/>
              <a:t>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/>
              <a:t>ر</a:t>
            </a:r>
            <a:r>
              <a:rPr lang="ar-KW" dirty="0"/>
              <a:t>َ</a:t>
            </a:r>
            <a:r>
              <a:rPr lang="ar-SA"/>
              <a:t>بّ</a:t>
            </a:r>
            <a:r>
              <a:rPr lang="ar-KW"/>
              <a:t>ِـــ</a:t>
            </a:r>
            <a:r>
              <a:rPr lang="ar-SA"/>
              <a:t>ي </a:t>
            </a:r>
            <a:r>
              <a:rPr lang="ar-KW" dirty="0"/>
              <a:t>ا</a:t>
            </a:r>
            <a:r>
              <a:rPr lang="ar-SA"/>
              <a:t>ع</a:t>
            </a:r>
            <a:r>
              <a:rPr lang="ar-KW"/>
              <a:t>ْــ</a:t>
            </a:r>
            <a:r>
              <a:rPr lang="ar-SA"/>
              <a:t>م</a:t>
            </a:r>
            <a:r>
              <a:rPr lang="ar-KW"/>
              <a:t>ِـــ</a:t>
            </a:r>
            <a:r>
              <a:rPr lang="ar-SA"/>
              <a:t>لّ</a:t>
            </a:r>
            <a:r>
              <a:rPr lang="ar-KW"/>
              <a:t>ِــــ</a:t>
            </a:r>
            <a:r>
              <a:rPr lang="ar-SA"/>
              <a:t>ي </a:t>
            </a:r>
            <a:r>
              <a:rPr lang="ar-SA" dirty="0"/>
              <a:t>ز</a:t>
            </a:r>
            <a:r>
              <a:rPr lang="ar-KW"/>
              <a:t>ْ</a:t>
            </a:r>
            <a:r>
              <a:rPr lang="ar-SA"/>
              <a:t>ي</a:t>
            </a:r>
            <a:r>
              <a:rPr lang="ar-KW"/>
              <a:t>ــــ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F4D3FC-34AB-7C3C-15E1-6A52F5A1B4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My heart is ready like the manger </a:t>
            </a:r>
            <a:br>
              <a:rPr lang="en-US" dirty="0"/>
            </a:br>
            <a:r>
              <a:rPr lang="en-US" dirty="0"/>
              <a:t>So you can visit  me Lord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6BAE64-165D-7B6F-5C1C-12233BC7E89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‛</a:t>
            </a:r>
            <a:r>
              <a:rPr lang="en-US" dirty="0" err="1"/>
              <a:t>Albī</a:t>
            </a:r>
            <a:r>
              <a:rPr lang="en-US" dirty="0"/>
              <a:t> </a:t>
            </a:r>
            <a:r>
              <a:rPr lang="en-US" dirty="0" err="1"/>
              <a:t>Mhayya</a:t>
            </a:r>
            <a:r>
              <a:rPr lang="en-US" dirty="0"/>
              <a:t> </a:t>
            </a:r>
            <a:r>
              <a:rPr lang="en-US" dirty="0" err="1"/>
              <a:t>Mghāra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Rabbī</a:t>
            </a:r>
            <a:r>
              <a:rPr lang="en-US" dirty="0"/>
              <a:t> </a:t>
            </a:r>
            <a:r>
              <a:rPr lang="en-US" dirty="0" err="1"/>
              <a:t>E‘mellī</a:t>
            </a:r>
            <a:r>
              <a:rPr lang="en-US" dirty="0"/>
              <a:t> </a:t>
            </a:r>
            <a:r>
              <a:rPr lang="en-US" dirty="0" err="1"/>
              <a:t>Zyāra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74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م</a:t>
            </a:r>
            <a:r>
              <a:rPr lang="ar-KW"/>
              <a:t>ِــ</a:t>
            </a:r>
            <a:r>
              <a:rPr lang="ar-SA"/>
              <a:t>ن ش</a:t>
            </a:r>
            <a:r>
              <a:rPr lang="ar-KW"/>
              <a:t>َــ</a:t>
            </a:r>
            <a:r>
              <a:rPr lang="ar-SA"/>
              <a:t>م</a:t>
            </a:r>
            <a:r>
              <a:rPr lang="ar-KW"/>
              <a:t>ْــ</a:t>
            </a:r>
            <a:r>
              <a:rPr lang="ar-SA"/>
              <a:t>س</a:t>
            </a:r>
            <a:r>
              <a:rPr lang="ar-KW"/>
              <a:t>َـــ</a:t>
            </a:r>
            <a:r>
              <a:rPr lang="ar-SA"/>
              <a:t>ك ن</a:t>
            </a:r>
            <a:r>
              <a:rPr lang="ar-KW"/>
              <a:t>َـــ</a:t>
            </a:r>
            <a:r>
              <a:rPr lang="ar-SA"/>
              <a:t>وّ</a:t>
            </a:r>
            <a:r>
              <a:rPr lang="ar-KW"/>
              <a:t>ِ</a:t>
            </a:r>
            <a:r>
              <a:rPr lang="ar-SA"/>
              <a:t>رن</a:t>
            </a:r>
            <a:r>
              <a:rPr lang="ar-KW"/>
              <a:t>ـــ</a:t>
            </a:r>
            <a:r>
              <a:rPr lang="ar-SA"/>
              <a:t>ي</a:t>
            </a:r>
            <a:r>
              <a:rPr lang="ar-KW"/>
              <a:t> </a:t>
            </a:r>
            <a:br>
              <a:rPr lang="ar-KW"/>
            </a:br>
            <a:r>
              <a:rPr lang="ar-SA"/>
              <a:t>ومَ</a:t>
            </a:r>
            <a:r>
              <a:rPr lang="ar-KW"/>
              <a:t>ـ</a:t>
            </a:r>
            <a:r>
              <a:rPr lang="ar-SA"/>
              <a:t>ـلِّ</a:t>
            </a:r>
            <a:r>
              <a:rPr lang="ar-KW"/>
              <a:t>ــــ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ـنـ</a:t>
            </a:r>
            <a:r>
              <a:rPr lang="ar-KW"/>
              <a:t>ــــ</a:t>
            </a:r>
            <a:r>
              <a:rPr lang="ar-SA"/>
              <a:t>ي ح</a:t>
            </a:r>
            <a:r>
              <a:rPr lang="ar-KW"/>
              <a:t>َـــ</a:t>
            </a:r>
            <a:r>
              <a:rPr lang="ar-SA"/>
              <a:t>ـرار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Enlighten me with Your sun </a:t>
            </a:r>
            <a:br>
              <a:rPr lang="en-US" dirty="0"/>
            </a:br>
            <a:r>
              <a:rPr lang="en-US" dirty="0"/>
              <a:t>and fill me with Your warmth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Min </a:t>
            </a:r>
            <a:r>
              <a:rPr lang="en-US" dirty="0" err="1"/>
              <a:t>Shamsak</a:t>
            </a:r>
            <a:r>
              <a:rPr lang="en-US" dirty="0"/>
              <a:t> </a:t>
            </a:r>
            <a:r>
              <a:rPr lang="en-US" dirty="0" err="1"/>
              <a:t>Nawwernī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wMallīnī</a:t>
            </a:r>
            <a:r>
              <a:rPr lang="en-US" dirty="0"/>
              <a:t> </a:t>
            </a:r>
            <a:r>
              <a:rPr lang="en-US" dirty="0" err="1"/>
              <a:t>Ḥarāra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52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89327-19E9-1904-8ED5-BBF1AF354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F9F90A-46E3-26BD-6C3B-DCF339FA9F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93945"/>
            <a:ext cx="11887200" cy="6706464"/>
          </a:xfrm>
        </p:spPr>
        <p:txBody>
          <a:bodyPr>
            <a:noAutofit/>
          </a:bodyPr>
          <a:lstStyle/>
          <a:p>
            <a:r>
              <a:rPr lang="en-US" dirty="0"/>
              <a:t>Singing with the Angels </a:t>
            </a:r>
          </a:p>
          <a:p>
            <a:r>
              <a:rPr lang="en-US" dirty="0"/>
              <a:t>Joyful gloria</a:t>
            </a:r>
          </a:p>
          <a:p>
            <a:r>
              <a:rPr lang="en-US" dirty="0"/>
              <a:t>Good tiding enables </a:t>
            </a:r>
          </a:p>
          <a:p>
            <a:r>
              <a:rPr lang="en-US" dirty="0"/>
              <a:t>Glee! </a:t>
            </a:r>
            <a:r>
              <a:rPr lang="en-US" dirty="0" err="1"/>
              <a:t>Halleluja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3359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B502E-1C6B-F476-90BA-D24DEEF6C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848AF-CD15-1F07-8BC3-C44C800A1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ق</a:t>
            </a:r>
            <a:r>
              <a:rPr lang="ar-KW"/>
              <a:t>َــ</a:t>
            </a:r>
            <a:r>
              <a:rPr lang="ar-SA"/>
              <a:t>ل</a:t>
            </a:r>
            <a:r>
              <a:rPr lang="ar-KW"/>
              <a:t>ــ</a:t>
            </a:r>
            <a:r>
              <a:rPr lang="ar-SA"/>
              <a:t>ب</a:t>
            </a:r>
            <a:r>
              <a:rPr lang="ar-KW"/>
              <a:t>ــ</a:t>
            </a:r>
            <a:r>
              <a:rPr lang="ar-SA"/>
              <a:t>ي مْ</a:t>
            </a:r>
            <a:r>
              <a:rPr lang="ar-KW"/>
              <a:t>ــ</a:t>
            </a:r>
            <a:r>
              <a:rPr lang="ar-SA"/>
              <a:t>هَ</a:t>
            </a:r>
            <a:r>
              <a:rPr lang="ar-KW"/>
              <a:t>ــ</a:t>
            </a:r>
            <a:r>
              <a:rPr lang="ar-SA"/>
              <a:t>ـيّ</a:t>
            </a:r>
            <a:r>
              <a:rPr lang="ar-KW"/>
              <a:t>َـ</a:t>
            </a:r>
            <a:r>
              <a:rPr lang="ar-SA"/>
              <a:t>ـا م</a:t>
            </a:r>
            <a:r>
              <a:rPr lang="ar-KW"/>
              <a:t>ْــ</a:t>
            </a:r>
            <a:r>
              <a:rPr lang="ar-SA"/>
              <a:t>غ</a:t>
            </a:r>
            <a:r>
              <a:rPr lang="ar-KW"/>
              <a:t>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/>
              <a:t>ر</a:t>
            </a:r>
            <a:r>
              <a:rPr lang="ar-KW" dirty="0"/>
              <a:t>َ</a:t>
            </a:r>
            <a:r>
              <a:rPr lang="ar-SA"/>
              <a:t>بّ</a:t>
            </a:r>
            <a:r>
              <a:rPr lang="ar-KW"/>
              <a:t>ِـــ</a:t>
            </a:r>
            <a:r>
              <a:rPr lang="ar-SA"/>
              <a:t>ي </a:t>
            </a:r>
            <a:r>
              <a:rPr lang="ar-KW" dirty="0"/>
              <a:t>ا</a:t>
            </a:r>
            <a:r>
              <a:rPr lang="ar-SA"/>
              <a:t>ع</a:t>
            </a:r>
            <a:r>
              <a:rPr lang="ar-KW"/>
              <a:t>ْــ</a:t>
            </a:r>
            <a:r>
              <a:rPr lang="ar-SA"/>
              <a:t>م</a:t>
            </a:r>
            <a:r>
              <a:rPr lang="ar-KW"/>
              <a:t>ِـــ</a:t>
            </a:r>
            <a:r>
              <a:rPr lang="ar-SA"/>
              <a:t>لّ</a:t>
            </a:r>
            <a:r>
              <a:rPr lang="ar-KW"/>
              <a:t>ِــــ</a:t>
            </a:r>
            <a:r>
              <a:rPr lang="ar-SA"/>
              <a:t>ي </a:t>
            </a:r>
            <a:r>
              <a:rPr lang="ar-SA" dirty="0"/>
              <a:t>ز</a:t>
            </a:r>
            <a:r>
              <a:rPr lang="ar-KW"/>
              <a:t>ْ</a:t>
            </a:r>
            <a:r>
              <a:rPr lang="ar-SA"/>
              <a:t>ي</a:t>
            </a:r>
            <a:r>
              <a:rPr lang="ar-KW"/>
              <a:t>ــــ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CAD7A-A9C2-A79B-5BDC-49C37217F9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My heart is ready like the manger </a:t>
            </a:r>
            <a:br>
              <a:rPr lang="en-US" dirty="0"/>
            </a:br>
            <a:r>
              <a:rPr lang="en-US" dirty="0"/>
              <a:t>So you can visit  me Lord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6BFCB0-347C-6112-CABC-C3F883E7CA7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‛</a:t>
            </a:r>
            <a:r>
              <a:rPr lang="en-US" dirty="0" err="1"/>
              <a:t>Albī</a:t>
            </a:r>
            <a:r>
              <a:rPr lang="en-US" dirty="0"/>
              <a:t> </a:t>
            </a:r>
            <a:r>
              <a:rPr lang="en-US" dirty="0" err="1"/>
              <a:t>Mhayya</a:t>
            </a:r>
            <a:r>
              <a:rPr lang="en-US" dirty="0"/>
              <a:t> </a:t>
            </a:r>
            <a:r>
              <a:rPr lang="en-US" dirty="0" err="1"/>
              <a:t>Mghāra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Rabbī</a:t>
            </a:r>
            <a:r>
              <a:rPr lang="en-US" dirty="0"/>
              <a:t> </a:t>
            </a:r>
            <a:r>
              <a:rPr lang="en-US" dirty="0" err="1"/>
              <a:t>E‘mellī</a:t>
            </a:r>
            <a:r>
              <a:rPr lang="en-US" dirty="0"/>
              <a:t> </a:t>
            </a:r>
            <a:r>
              <a:rPr lang="en-US" dirty="0" err="1"/>
              <a:t>Zyāra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285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3FE34-0BA1-D0D5-2179-63C5F4E982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5B493-B685-2F2C-239D-6A46C9F02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م</a:t>
            </a:r>
            <a:r>
              <a:rPr lang="ar-KW"/>
              <a:t>ِــ</a:t>
            </a:r>
            <a:r>
              <a:rPr lang="ar-SA"/>
              <a:t>ن ش</a:t>
            </a:r>
            <a:r>
              <a:rPr lang="ar-KW"/>
              <a:t>َــ</a:t>
            </a:r>
            <a:r>
              <a:rPr lang="ar-SA"/>
              <a:t>م</a:t>
            </a:r>
            <a:r>
              <a:rPr lang="ar-KW"/>
              <a:t>ْــ</a:t>
            </a:r>
            <a:r>
              <a:rPr lang="ar-SA"/>
              <a:t>س</a:t>
            </a:r>
            <a:r>
              <a:rPr lang="ar-KW"/>
              <a:t>َـــ</a:t>
            </a:r>
            <a:r>
              <a:rPr lang="ar-SA"/>
              <a:t>ك ن</a:t>
            </a:r>
            <a:r>
              <a:rPr lang="ar-KW"/>
              <a:t>َـــ</a:t>
            </a:r>
            <a:r>
              <a:rPr lang="ar-SA"/>
              <a:t>وّ</a:t>
            </a:r>
            <a:r>
              <a:rPr lang="ar-KW"/>
              <a:t>ِ</a:t>
            </a:r>
            <a:r>
              <a:rPr lang="ar-SA"/>
              <a:t>رن</a:t>
            </a:r>
            <a:r>
              <a:rPr lang="ar-KW"/>
              <a:t>ـــ</a:t>
            </a:r>
            <a:r>
              <a:rPr lang="ar-SA"/>
              <a:t>ي</a:t>
            </a:r>
            <a:r>
              <a:rPr lang="ar-KW"/>
              <a:t> </a:t>
            </a:r>
            <a:br>
              <a:rPr lang="ar-KW"/>
            </a:br>
            <a:r>
              <a:rPr lang="ar-SA"/>
              <a:t>ومَ</a:t>
            </a:r>
            <a:r>
              <a:rPr lang="ar-KW"/>
              <a:t>ـ</a:t>
            </a:r>
            <a:r>
              <a:rPr lang="ar-SA"/>
              <a:t>ـلِّ</a:t>
            </a:r>
            <a:r>
              <a:rPr lang="ar-KW"/>
              <a:t>ــــ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ـنـ</a:t>
            </a:r>
            <a:r>
              <a:rPr lang="ar-KW"/>
              <a:t>ــــ</a:t>
            </a:r>
            <a:r>
              <a:rPr lang="ar-SA"/>
              <a:t>ي ح</a:t>
            </a:r>
            <a:r>
              <a:rPr lang="ar-KW"/>
              <a:t>َـــ</a:t>
            </a:r>
            <a:r>
              <a:rPr lang="ar-SA"/>
              <a:t>ـرار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1FB51-0E4B-5AED-05A3-D54B00405F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Enlighten me with Your sun </a:t>
            </a:r>
            <a:br>
              <a:rPr lang="en-US" dirty="0"/>
            </a:br>
            <a:r>
              <a:rPr lang="en-US" dirty="0"/>
              <a:t>and fill me with Your warmth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DD66F-4EED-6F1C-FFEA-0F36040348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Min </a:t>
            </a:r>
            <a:r>
              <a:rPr lang="en-US" dirty="0" err="1"/>
              <a:t>Shamsak</a:t>
            </a:r>
            <a:r>
              <a:rPr lang="en-US" dirty="0"/>
              <a:t> </a:t>
            </a:r>
            <a:r>
              <a:rPr lang="en-US" dirty="0" err="1"/>
              <a:t>Nawwernī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wMallīnī</a:t>
            </a:r>
            <a:r>
              <a:rPr lang="en-US" dirty="0"/>
              <a:t> </a:t>
            </a:r>
            <a:r>
              <a:rPr lang="en-US" dirty="0" err="1"/>
              <a:t>Ḥarāra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627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0B437-2715-CAA9-21FF-8763052475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C9FBF-12A9-1720-0133-881624093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dirty="0"/>
              <a:t>زور بلادنا يا رب</a:t>
            </a:r>
            <a:br>
              <a:rPr lang="en-US" dirty="0"/>
            </a:br>
            <a:r>
              <a:rPr lang="ar-SA" dirty="0"/>
              <a:t>وخَلِّي الشّرّ يدوب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5ACC99-E020-8CE0-301E-0277626DAA7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Lord visit our land</a:t>
            </a:r>
          </a:p>
          <a:p>
            <a:r>
              <a:rPr lang="en-US" dirty="0"/>
              <a:t>and let all evil fade away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96265B-BE86-7150-309E-ECC565565C3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 err="1"/>
              <a:t>Zūr</a:t>
            </a:r>
            <a:r>
              <a:rPr lang="en-US" dirty="0"/>
              <a:t> </a:t>
            </a:r>
            <a:r>
              <a:rPr lang="en-US" dirty="0" err="1"/>
              <a:t>Blādnā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Rab</a:t>
            </a:r>
          </a:p>
          <a:p>
            <a:r>
              <a:rPr lang="en-US" dirty="0" err="1"/>
              <a:t>wKhallī</a:t>
            </a:r>
            <a:r>
              <a:rPr lang="en-US" dirty="0"/>
              <a:t> Sharr </a:t>
            </a:r>
            <a:r>
              <a:rPr lang="en-US" dirty="0" err="1"/>
              <a:t>Ydūb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663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7DA1B-D6DA-E9E7-50F7-9D8B40AA8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D1ADB-C5BD-FF1B-C303-5E6238383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dirty="0"/>
              <a:t>مِتلَك بَدّنا قلوبْ تحبّْ</a:t>
            </a:r>
            <a:br>
              <a:rPr lang="en-US" dirty="0"/>
            </a:br>
            <a:r>
              <a:rPr lang="ar-SA" dirty="0"/>
              <a:t>وعن كلّ هفوة نتوب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0B6AB-C958-C89C-941D-D6B10251E8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We need hearts like Yours, </a:t>
            </a:r>
          </a:p>
          <a:p>
            <a:r>
              <a:rPr lang="en-US" dirty="0"/>
              <a:t>that love and repent for every wrongdoing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BAE1-1211-FA6F-1362-0612688E22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 err="1"/>
              <a:t>Mitlak</a:t>
            </a:r>
            <a:r>
              <a:rPr lang="en-US" dirty="0"/>
              <a:t> </a:t>
            </a:r>
            <a:r>
              <a:rPr lang="en-US" dirty="0" err="1"/>
              <a:t>Badnā</a:t>
            </a:r>
            <a:r>
              <a:rPr lang="en-US" dirty="0"/>
              <a:t> ’</a:t>
            </a:r>
            <a:r>
              <a:rPr lang="en-US" dirty="0" err="1"/>
              <a:t>Lūbe</a:t>
            </a:r>
            <a:r>
              <a:rPr lang="en-US" dirty="0"/>
              <a:t> </a:t>
            </a:r>
            <a:r>
              <a:rPr lang="en-US" dirty="0" err="1"/>
              <a:t>Tḥebb</a:t>
            </a:r>
            <a:endParaRPr lang="en-US" dirty="0"/>
          </a:p>
          <a:p>
            <a:r>
              <a:rPr lang="en-US" dirty="0" err="1"/>
              <a:t>w‘An</a:t>
            </a:r>
            <a:r>
              <a:rPr lang="en-US" dirty="0"/>
              <a:t> Kell </a:t>
            </a:r>
            <a:r>
              <a:rPr lang="en-US" dirty="0" err="1"/>
              <a:t>Hafwi</a:t>
            </a:r>
            <a:r>
              <a:rPr lang="en-US" dirty="0"/>
              <a:t> </a:t>
            </a:r>
            <a:r>
              <a:rPr lang="en-US" dirty="0" err="1"/>
              <a:t>Ntūb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427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F892C-889F-4A52-A322-B9D73756D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DEAAB-B689-4880-4C9B-9B474176C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ق</a:t>
            </a:r>
            <a:r>
              <a:rPr lang="ar-KW"/>
              <a:t>َــ</a:t>
            </a:r>
            <a:r>
              <a:rPr lang="ar-SA"/>
              <a:t>ل</a:t>
            </a:r>
            <a:r>
              <a:rPr lang="ar-KW"/>
              <a:t>ــ</a:t>
            </a:r>
            <a:r>
              <a:rPr lang="ar-SA"/>
              <a:t>ب</a:t>
            </a:r>
            <a:r>
              <a:rPr lang="ar-KW"/>
              <a:t>ــ</a:t>
            </a:r>
            <a:r>
              <a:rPr lang="ar-SA"/>
              <a:t>ي مْ</a:t>
            </a:r>
            <a:r>
              <a:rPr lang="ar-KW"/>
              <a:t>ــ</a:t>
            </a:r>
            <a:r>
              <a:rPr lang="ar-SA"/>
              <a:t>هَ</a:t>
            </a:r>
            <a:r>
              <a:rPr lang="ar-KW"/>
              <a:t>ــ</a:t>
            </a:r>
            <a:r>
              <a:rPr lang="ar-SA"/>
              <a:t>ـيّ</a:t>
            </a:r>
            <a:r>
              <a:rPr lang="ar-KW"/>
              <a:t>َـ</a:t>
            </a:r>
            <a:r>
              <a:rPr lang="ar-SA"/>
              <a:t>ـا م</a:t>
            </a:r>
            <a:r>
              <a:rPr lang="ar-KW"/>
              <a:t>ْــ</a:t>
            </a:r>
            <a:r>
              <a:rPr lang="ar-SA"/>
              <a:t>غ</a:t>
            </a:r>
            <a:r>
              <a:rPr lang="ar-KW"/>
              <a:t>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/>
              <a:t>ر</a:t>
            </a:r>
            <a:r>
              <a:rPr lang="ar-KW" dirty="0"/>
              <a:t>َ</a:t>
            </a:r>
            <a:r>
              <a:rPr lang="ar-SA"/>
              <a:t>بّ</a:t>
            </a:r>
            <a:r>
              <a:rPr lang="ar-KW"/>
              <a:t>ِـــ</a:t>
            </a:r>
            <a:r>
              <a:rPr lang="ar-SA"/>
              <a:t>ي </a:t>
            </a:r>
            <a:r>
              <a:rPr lang="ar-KW" dirty="0"/>
              <a:t>ا</a:t>
            </a:r>
            <a:r>
              <a:rPr lang="ar-SA"/>
              <a:t>ع</a:t>
            </a:r>
            <a:r>
              <a:rPr lang="ar-KW"/>
              <a:t>ْــ</a:t>
            </a:r>
            <a:r>
              <a:rPr lang="ar-SA"/>
              <a:t>م</a:t>
            </a:r>
            <a:r>
              <a:rPr lang="ar-KW"/>
              <a:t>ِـــ</a:t>
            </a:r>
            <a:r>
              <a:rPr lang="ar-SA"/>
              <a:t>لّ</a:t>
            </a:r>
            <a:r>
              <a:rPr lang="ar-KW"/>
              <a:t>ِــــ</a:t>
            </a:r>
            <a:r>
              <a:rPr lang="ar-SA"/>
              <a:t>ي </a:t>
            </a:r>
            <a:r>
              <a:rPr lang="ar-SA" dirty="0"/>
              <a:t>ز</a:t>
            </a:r>
            <a:r>
              <a:rPr lang="ar-KW"/>
              <a:t>ْ</a:t>
            </a:r>
            <a:r>
              <a:rPr lang="ar-SA"/>
              <a:t>ي</a:t>
            </a:r>
            <a:r>
              <a:rPr lang="ar-KW"/>
              <a:t>ــــ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C2B0AB-762E-CF24-2496-8100A90349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My heart is ready like the manger </a:t>
            </a:r>
            <a:br>
              <a:rPr lang="en-US" dirty="0"/>
            </a:br>
            <a:r>
              <a:rPr lang="en-US" dirty="0"/>
              <a:t>So you can visit  me Lord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207751-4817-7BF8-E7AB-4B598CBC6B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‛</a:t>
            </a:r>
            <a:r>
              <a:rPr lang="en-US" dirty="0" err="1"/>
              <a:t>Albī</a:t>
            </a:r>
            <a:r>
              <a:rPr lang="en-US" dirty="0"/>
              <a:t> </a:t>
            </a:r>
            <a:r>
              <a:rPr lang="en-US" dirty="0" err="1"/>
              <a:t>Mhayya</a:t>
            </a:r>
            <a:r>
              <a:rPr lang="en-US" dirty="0"/>
              <a:t> </a:t>
            </a:r>
            <a:r>
              <a:rPr lang="en-US" dirty="0" err="1"/>
              <a:t>Mghāra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Rabbī</a:t>
            </a:r>
            <a:r>
              <a:rPr lang="en-US" dirty="0"/>
              <a:t> </a:t>
            </a:r>
            <a:r>
              <a:rPr lang="en-US" dirty="0" err="1"/>
              <a:t>E‘mellī</a:t>
            </a:r>
            <a:r>
              <a:rPr lang="en-US" dirty="0"/>
              <a:t> </a:t>
            </a:r>
            <a:r>
              <a:rPr lang="en-US" dirty="0" err="1"/>
              <a:t>Zyāra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178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م</a:t>
            </a:r>
            <a:r>
              <a:rPr lang="ar-KW"/>
              <a:t>ِــ</a:t>
            </a:r>
            <a:r>
              <a:rPr lang="ar-SA"/>
              <a:t>ن ش</a:t>
            </a:r>
            <a:r>
              <a:rPr lang="ar-KW"/>
              <a:t>َــ</a:t>
            </a:r>
            <a:r>
              <a:rPr lang="ar-SA"/>
              <a:t>م</a:t>
            </a:r>
            <a:r>
              <a:rPr lang="ar-KW"/>
              <a:t>ْــ</a:t>
            </a:r>
            <a:r>
              <a:rPr lang="ar-SA"/>
              <a:t>س</a:t>
            </a:r>
            <a:r>
              <a:rPr lang="ar-KW"/>
              <a:t>َـــ</a:t>
            </a:r>
            <a:r>
              <a:rPr lang="ar-SA"/>
              <a:t>ك ن</a:t>
            </a:r>
            <a:r>
              <a:rPr lang="ar-KW"/>
              <a:t>َـــ</a:t>
            </a:r>
            <a:r>
              <a:rPr lang="ar-SA"/>
              <a:t>وّ</a:t>
            </a:r>
            <a:r>
              <a:rPr lang="ar-KW"/>
              <a:t>ِ</a:t>
            </a:r>
            <a:r>
              <a:rPr lang="ar-SA"/>
              <a:t>رن</a:t>
            </a:r>
            <a:r>
              <a:rPr lang="ar-KW"/>
              <a:t>ـــ</a:t>
            </a:r>
            <a:r>
              <a:rPr lang="ar-SA"/>
              <a:t>ي</a:t>
            </a:r>
            <a:r>
              <a:rPr lang="ar-KW"/>
              <a:t> </a:t>
            </a:r>
            <a:br>
              <a:rPr lang="ar-KW"/>
            </a:br>
            <a:r>
              <a:rPr lang="ar-SA"/>
              <a:t>ومَ</a:t>
            </a:r>
            <a:r>
              <a:rPr lang="ar-KW"/>
              <a:t>ـ</a:t>
            </a:r>
            <a:r>
              <a:rPr lang="ar-SA"/>
              <a:t>ـلِّ</a:t>
            </a:r>
            <a:r>
              <a:rPr lang="ar-KW"/>
              <a:t>ــــ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ـنـ</a:t>
            </a:r>
            <a:r>
              <a:rPr lang="ar-KW"/>
              <a:t>ــــ</a:t>
            </a:r>
            <a:r>
              <a:rPr lang="ar-SA"/>
              <a:t>ي ح</a:t>
            </a:r>
            <a:r>
              <a:rPr lang="ar-KW"/>
              <a:t>َـــ</a:t>
            </a:r>
            <a:r>
              <a:rPr lang="ar-SA"/>
              <a:t>ـرار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Enlighten me with Your sun </a:t>
            </a:r>
            <a:br>
              <a:rPr lang="en-US" dirty="0"/>
            </a:br>
            <a:r>
              <a:rPr lang="en-US" dirty="0"/>
              <a:t>and fill me with Your warmth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Min </a:t>
            </a:r>
            <a:r>
              <a:rPr lang="en-US" dirty="0" err="1"/>
              <a:t>Shamsak</a:t>
            </a:r>
            <a:r>
              <a:rPr lang="en-US" dirty="0"/>
              <a:t> </a:t>
            </a:r>
            <a:r>
              <a:rPr lang="en-US" dirty="0" err="1"/>
              <a:t>Nawwernī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wMallīnī</a:t>
            </a:r>
            <a:r>
              <a:rPr lang="en-US" dirty="0"/>
              <a:t> </a:t>
            </a:r>
            <a:r>
              <a:rPr lang="en-US" dirty="0" err="1"/>
              <a:t>Ḥarāra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240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62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م</a:t>
            </a:r>
            <a:r>
              <a:rPr lang="ar-KW"/>
              <a:t>ِــ</a:t>
            </a:r>
            <a:r>
              <a:rPr lang="ar-SA"/>
              <a:t>ن ش</a:t>
            </a:r>
            <a:r>
              <a:rPr lang="ar-KW"/>
              <a:t>َــ</a:t>
            </a:r>
            <a:r>
              <a:rPr lang="ar-SA"/>
              <a:t>م</a:t>
            </a:r>
            <a:r>
              <a:rPr lang="ar-KW"/>
              <a:t>ْــ</a:t>
            </a:r>
            <a:r>
              <a:rPr lang="ar-SA"/>
              <a:t>س</a:t>
            </a:r>
            <a:r>
              <a:rPr lang="ar-KW"/>
              <a:t>َـــ</a:t>
            </a:r>
            <a:r>
              <a:rPr lang="ar-SA"/>
              <a:t>ك ن</a:t>
            </a:r>
            <a:r>
              <a:rPr lang="ar-KW"/>
              <a:t>َـــ</a:t>
            </a:r>
            <a:r>
              <a:rPr lang="ar-SA"/>
              <a:t>وّ</a:t>
            </a:r>
            <a:r>
              <a:rPr lang="ar-KW"/>
              <a:t>ِ</a:t>
            </a:r>
            <a:r>
              <a:rPr lang="ar-SA"/>
              <a:t>رن</a:t>
            </a:r>
            <a:r>
              <a:rPr lang="ar-KW"/>
              <a:t>ـــ</a:t>
            </a:r>
            <a:r>
              <a:rPr lang="ar-SA"/>
              <a:t>ي</a:t>
            </a:r>
            <a:r>
              <a:rPr lang="ar-KW"/>
              <a:t> </a:t>
            </a:r>
            <a:br>
              <a:rPr lang="ar-KW"/>
            </a:br>
            <a:r>
              <a:rPr lang="ar-SA"/>
              <a:t>ومَ</a:t>
            </a:r>
            <a:r>
              <a:rPr lang="ar-KW"/>
              <a:t>ـ</a:t>
            </a:r>
            <a:r>
              <a:rPr lang="ar-SA"/>
              <a:t>ـلِّ</a:t>
            </a:r>
            <a:r>
              <a:rPr lang="ar-KW"/>
              <a:t>ــــ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ـنـ</a:t>
            </a:r>
            <a:r>
              <a:rPr lang="ar-KW"/>
              <a:t>ــــ</a:t>
            </a:r>
            <a:r>
              <a:rPr lang="ar-SA"/>
              <a:t>ي ح</a:t>
            </a:r>
            <a:r>
              <a:rPr lang="ar-KW"/>
              <a:t>َـــ</a:t>
            </a:r>
            <a:r>
              <a:rPr lang="ar-SA"/>
              <a:t>ـرار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Enlighten me with Your sun </a:t>
            </a:r>
            <a:br>
              <a:rPr lang="en-US" dirty="0"/>
            </a:br>
            <a:r>
              <a:rPr lang="en-US" dirty="0"/>
              <a:t>And fill me with Your warmth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Min </a:t>
            </a:r>
            <a:r>
              <a:rPr lang="en-US" dirty="0" err="1"/>
              <a:t>Shamsak</a:t>
            </a:r>
            <a:r>
              <a:rPr lang="en-US" dirty="0"/>
              <a:t> </a:t>
            </a:r>
            <a:r>
              <a:rPr lang="en-US" dirty="0" err="1"/>
              <a:t>Nawwernī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wMallīnī</a:t>
            </a:r>
            <a:r>
              <a:rPr lang="en-US" dirty="0"/>
              <a:t> </a:t>
            </a:r>
            <a:r>
              <a:rPr lang="en-US" dirty="0" err="1"/>
              <a:t>Ḥarāra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81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ض</a:t>
            </a:r>
            <a:r>
              <a:rPr lang="ar-KW"/>
              <a:t>َـــ</a:t>
            </a:r>
            <a:r>
              <a:rPr lang="ar-SA"/>
              <a:t>لّ</a:t>
            </a:r>
            <a:r>
              <a:rPr lang="ar-KW"/>
              <a:t>َـــ</a:t>
            </a:r>
            <a:r>
              <a:rPr lang="ar-SA"/>
              <a:t>ك ط</a:t>
            </a:r>
            <a:r>
              <a:rPr lang="ar-KW"/>
              <a:t>ُـــ</a:t>
            </a:r>
            <a:r>
              <a:rPr lang="ar-SA"/>
              <a:t>لّ</a:t>
            </a:r>
            <a:r>
              <a:rPr lang="ar-KW" dirty="0"/>
              <a:t>ِ</a:t>
            </a:r>
            <a:r>
              <a:rPr lang="ar-SA" dirty="0"/>
              <a:t> </a:t>
            </a:r>
            <a:r>
              <a:rPr lang="ar-SA"/>
              <a:t>ع</a:t>
            </a:r>
            <a:r>
              <a:rPr lang="ar-KW"/>
              <a:t>ْــ</a:t>
            </a:r>
            <a:r>
              <a:rPr lang="ar-SA"/>
              <a:t>ل</a:t>
            </a:r>
            <a:r>
              <a:rPr lang="ar-KW"/>
              <a:t>َــ</a:t>
            </a:r>
            <a:r>
              <a:rPr lang="ar-SA"/>
              <a:t>يّ</a:t>
            </a:r>
            <a:r>
              <a:rPr lang="ar-KW"/>
              <a:t>ِــــ</a:t>
            </a:r>
            <a:r>
              <a:rPr lang="ar-SA"/>
              <a:t>ي </a:t>
            </a:r>
            <a:br>
              <a:rPr lang="ar-KW" dirty="0"/>
            </a:br>
            <a:r>
              <a:rPr lang="ar-SA"/>
              <a:t>ولا ت</a:t>
            </a:r>
            <a:r>
              <a:rPr lang="ar-KW"/>
              <a:t>ــ</a:t>
            </a:r>
            <a:r>
              <a:rPr lang="ar-SA"/>
              <a:t>ك</a:t>
            </a:r>
            <a:r>
              <a:rPr lang="ar-KW"/>
              <a:t>ــ</a:t>
            </a:r>
            <a:r>
              <a:rPr lang="ar-SA"/>
              <a:t>ون ع</a:t>
            </a:r>
            <a:r>
              <a:rPr lang="ar-KW"/>
              <a:t>َــ</a:t>
            </a:r>
            <a:r>
              <a:rPr lang="ar-SA"/>
              <a:t>نّ</a:t>
            </a:r>
            <a:r>
              <a:rPr lang="ar-KW"/>
              <a:t>ِــ</a:t>
            </a:r>
            <a:r>
              <a:rPr lang="ar-SA"/>
              <a:t>ي ب</a:t>
            </a:r>
            <a:r>
              <a:rPr lang="ar-KW"/>
              <a:t>ْـ</a:t>
            </a:r>
            <a:r>
              <a:rPr lang="ar-SA"/>
              <a:t>ع</a:t>
            </a:r>
            <a:r>
              <a:rPr lang="ar-KW"/>
              <a:t>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د</a:t>
            </a:r>
            <a:endParaRPr lang="ar-S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Always Stay close to me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 err="1"/>
              <a:t>Ḍallak</a:t>
            </a:r>
            <a:r>
              <a:rPr lang="en-US" dirty="0"/>
              <a:t> </a:t>
            </a:r>
            <a:r>
              <a:rPr lang="en-US" dirty="0" err="1"/>
              <a:t>Ṭol</a:t>
            </a:r>
            <a:r>
              <a:rPr lang="en-US" dirty="0"/>
              <a:t> ‘</a:t>
            </a:r>
            <a:r>
              <a:rPr lang="en-US" dirty="0" err="1"/>
              <a:t>Layyī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wLā</a:t>
            </a:r>
            <a:r>
              <a:rPr lang="en-US" dirty="0"/>
              <a:t> </a:t>
            </a:r>
            <a:r>
              <a:rPr lang="en-US" dirty="0" err="1"/>
              <a:t>Tkūn</a:t>
            </a:r>
            <a:r>
              <a:rPr lang="en-US" dirty="0"/>
              <a:t> ‘</a:t>
            </a:r>
            <a:r>
              <a:rPr lang="en-US" dirty="0" err="1"/>
              <a:t>Annī</a:t>
            </a:r>
            <a:r>
              <a:rPr lang="en-US" dirty="0"/>
              <a:t> </a:t>
            </a:r>
            <a:r>
              <a:rPr lang="en-US" dirty="0" err="1"/>
              <a:t>B‘īd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091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ف</a:t>
            </a:r>
            <a:r>
              <a:rPr lang="ar-KW"/>
              <a:t>َــ</a:t>
            </a:r>
            <a:r>
              <a:rPr lang="ar-SA"/>
              <a:t>رح</a:t>
            </a:r>
            <a:r>
              <a:rPr lang="ar-KW"/>
              <a:t>َـــة</a:t>
            </a:r>
            <a:r>
              <a:rPr lang="ar-SA"/>
              <a:t> وج</a:t>
            </a:r>
            <a:r>
              <a:rPr lang="ar-KW"/>
              <a:t>ـــ</a:t>
            </a:r>
            <a:r>
              <a:rPr lang="ar-SA"/>
              <a:t>ود</a:t>
            </a:r>
            <a:r>
              <a:rPr lang="ar-KW" dirty="0"/>
              <a:t>َ</a:t>
            </a:r>
            <a:r>
              <a:rPr lang="ar-SA" dirty="0"/>
              <a:t>ك </a:t>
            </a:r>
            <a:r>
              <a:rPr lang="ar-SA"/>
              <a:t>ف</a:t>
            </a:r>
            <a:r>
              <a:rPr lang="ar-KW"/>
              <a:t>ِــ</a:t>
            </a:r>
            <a:r>
              <a:rPr lang="ar-SA"/>
              <a:t>يّ</a:t>
            </a:r>
            <a:r>
              <a:rPr lang="ar-KW"/>
              <a:t>ِـــ</a:t>
            </a:r>
            <a:r>
              <a:rPr lang="ar-SA"/>
              <a:t>ي </a:t>
            </a:r>
            <a:br>
              <a:rPr lang="ar-KW" dirty="0"/>
            </a:br>
            <a:r>
              <a:rPr lang="ar-SA"/>
              <a:t>م</a:t>
            </a:r>
            <a:r>
              <a:rPr lang="ar-KW"/>
              <a:t>ِــ</a:t>
            </a:r>
            <a:r>
              <a:rPr lang="ar-SA"/>
              <a:t>ت</a:t>
            </a:r>
            <a:r>
              <a:rPr lang="ar-KW"/>
              <a:t>ْـــ</a:t>
            </a:r>
            <a:r>
              <a:rPr lang="ar-SA"/>
              <a:t>ل</a:t>
            </a:r>
            <a:r>
              <a:rPr lang="ar-KW" dirty="0"/>
              <a:t>ِ</a:t>
            </a:r>
            <a:r>
              <a:rPr lang="ar-SA" dirty="0"/>
              <a:t> </a:t>
            </a:r>
            <a:r>
              <a:rPr lang="ar-SA"/>
              <a:t>ل</a:t>
            </a:r>
            <a:r>
              <a:rPr lang="ar-KW"/>
              <a:t>ْــ</a:t>
            </a:r>
            <a:r>
              <a:rPr lang="ar-SA"/>
              <a:t>ي</a:t>
            </a:r>
            <a:r>
              <a:rPr lang="ar-KW"/>
              <a:t>ــ</a:t>
            </a:r>
            <a:r>
              <a:rPr lang="ar-SA"/>
              <a:t>ال</a:t>
            </a:r>
            <a:r>
              <a:rPr lang="ar-KW"/>
              <a:t>ـــ</a:t>
            </a:r>
            <a:r>
              <a:rPr lang="ar-SA"/>
              <a:t>ي ال</a:t>
            </a:r>
            <a:r>
              <a:rPr lang="ar-KW"/>
              <a:t>ــ</a:t>
            </a:r>
            <a:r>
              <a:rPr lang="ar-SA"/>
              <a:t>ع</a:t>
            </a:r>
            <a:r>
              <a:rPr lang="ar-KW"/>
              <a:t>ـــ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د</a:t>
            </a:r>
            <a:endParaRPr lang="ar-S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dwelling in me is pure joy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 err="1"/>
              <a:t>Farḥa</a:t>
            </a:r>
            <a:r>
              <a:rPr lang="en-US" dirty="0"/>
              <a:t> </a:t>
            </a:r>
            <a:r>
              <a:rPr lang="en-US" dirty="0" err="1"/>
              <a:t>Wjūdak</a:t>
            </a:r>
            <a:r>
              <a:rPr lang="en-US" dirty="0"/>
              <a:t> </a:t>
            </a:r>
            <a:r>
              <a:rPr lang="en-US" dirty="0" err="1"/>
              <a:t>Fiyyī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Mitlel</a:t>
            </a:r>
            <a:r>
              <a:rPr lang="en-US" dirty="0"/>
              <a:t> </a:t>
            </a:r>
            <a:r>
              <a:rPr lang="en-US" dirty="0" err="1"/>
              <a:t>Lyālī</a:t>
            </a:r>
            <a:r>
              <a:rPr lang="en-US" dirty="0"/>
              <a:t> </a:t>
            </a:r>
            <a:r>
              <a:rPr lang="en-US" dirty="0" err="1"/>
              <a:t>el‘Īd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18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84AD7A-5B8D-EC0C-92D8-6420759DA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86953-39FE-03A0-1430-15352DE74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ق</a:t>
            </a:r>
            <a:r>
              <a:rPr lang="ar-KW"/>
              <a:t>َــ</a:t>
            </a:r>
            <a:r>
              <a:rPr lang="ar-SA"/>
              <a:t>ل</a:t>
            </a:r>
            <a:r>
              <a:rPr lang="ar-KW"/>
              <a:t>ــ</a:t>
            </a:r>
            <a:r>
              <a:rPr lang="ar-SA"/>
              <a:t>ب</a:t>
            </a:r>
            <a:r>
              <a:rPr lang="ar-KW"/>
              <a:t>ــ</a:t>
            </a:r>
            <a:r>
              <a:rPr lang="ar-SA"/>
              <a:t>ي مْ</a:t>
            </a:r>
            <a:r>
              <a:rPr lang="ar-KW"/>
              <a:t>ــ</a:t>
            </a:r>
            <a:r>
              <a:rPr lang="ar-SA"/>
              <a:t>هَ</a:t>
            </a:r>
            <a:r>
              <a:rPr lang="ar-KW"/>
              <a:t>ــ</a:t>
            </a:r>
            <a:r>
              <a:rPr lang="ar-SA"/>
              <a:t>ـيّ</a:t>
            </a:r>
            <a:r>
              <a:rPr lang="ar-KW"/>
              <a:t>َـ</a:t>
            </a:r>
            <a:r>
              <a:rPr lang="ar-SA"/>
              <a:t>ـا م</a:t>
            </a:r>
            <a:r>
              <a:rPr lang="ar-KW"/>
              <a:t>ْــ</a:t>
            </a:r>
            <a:r>
              <a:rPr lang="ar-SA"/>
              <a:t>غ</a:t>
            </a:r>
            <a:r>
              <a:rPr lang="ar-KW"/>
              <a:t>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/>
              <a:t>ر</a:t>
            </a:r>
            <a:r>
              <a:rPr lang="ar-KW" dirty="0"/>
              <a:t>َ</a:t>
            </a:r>
            <a:r>
              <a:rPr lang="ar-SA"/>
              <a:t>بّ</a:t>
            </a:r>
            <a:r>
              <a:rPr lang="ar-KW"/>
              <a:t>ِـــ</a:t>
            </a:r>
            <a:r>
              <a:rPr lang="ar-SA"/>
              <a:t>ي </a:t>
            </a:r>
            <a:r>
              <a:rPr lang="ar-KW" dirty="0"/>
              <a:t>ا</a:t>
            </a:r>
            <a:r>
              <a:rPr lang="ar-SA"/>
              <a:t>ع</a:t>
            </a:r>
            <a:r>
              <a:rPr lang="ar-KW"/>
              <a:t>ْــ</a:t>
            </a:r>
            <a:r>
              <a:rPr lang="ar-SA"/>
              <a:t>م</a:t>
            </a:r>
            <a:r>
              <a:rPr lang="ar-KW"/>
              <a:t>ِـــ</a:t>
            </a:r>
            <a:r>
              <a:rPr lang="ar-SA"/>
              <a:t>لّ</a:t>
            </a:r>
            <a:r>
              <a:rPr lang="ar-KW"/>
              <a:t>ِــــ</a:t>
            </a:r>
            <a:r>
              <a:rPr lang="ar-SA"/>
              <a:t>ي </a:t>
            </a:r>
            <a:r>
              <a:rPr lang="ar-SA" dirty="0"/>
              <a:t>ز</a:t>
            </a:r>
            <a:r>
              <a:rPr lang="ar-KW"/>
              <a:t>ْ</a:t>
            </a:r>
            <a:r>
              <a:rPr lang="ar-SA"/>
              <a:t>ي</a:t>
            </a:r>
            <a:r>
              <a:rPr lang="ar-KW"/>
              <a:t>ــــ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53EE75-2CA3-9918-3441-3C5A6D7EB6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My heart is ready like the manger </a:t>
            </a:r>
            <a:br>
              <a:rPr lang="en-US" dirty="0"/>
            </a:br>
            <a:r>
              <a:rPr lang="en-US" dirty="0"/>
              <a:t>So you can visit  me Lord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D52C4-BD56-F6C3-7700-178DDF7E9A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‛</a:t>
            </a:r>
            <a:r>
              <a:rPr lang="en-US" dirty="0" err="1"/>
              <a:t>Albī</a:t>
            </a:r>
            <a:r>
              <a:rPr lang="en-US" dirty="0"/>
              <a:t> </a:t>
            </a:r>
            <a:r>
              <a:rPr lang="en-US" dirty="0" err="1"/>
              <a:t>Mhayya</a:t>
            </a:r>
            <a:r>
              <a:rPr lang="en-US" dirty="0"/>
              <a:t> </a:t>
            </a:r>
            <a:r>
              <a:rPr lang="en-US" dirty="0" err="1"/>
              <a:t>Mghāra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Rabbī</a:t>
            </a:r>
            <a:r>
              <a:rPr lang="en-US" dirty="0"/>
              <a:t> </a:t>
            </a:r>
            <a:r>
              <a:rPr lang="en-US" dirty="0" err="1"/>
              <a:t>E‘mellī</a:t>
            </a:r>
            <a:r>
              <a:rPr lang="en-US" dirty="0"/>
              <a:t> </a:t>
            </a:r>
            <a:r>
              <a:rPr lang="en-US" dirty="0" err="1"/>
              <a:t>Zyāra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93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م</a:t>
            </a:r>
            <a:r>
              <a:rPr lang="ar-KW"/>
              <a:t>ِــ</a:t>
            </a:r>
            <a:r>
              <a:rPr lang="ar-SA"/>
              <a:t>ن ش</a:t>
            </a:r>
            <a:r>
              <a:rPr lang="ar-KW"/>
              <a:t>َــ</a:t>
            </a:r>
            <a:r>
              <a:rPr lang="ar-SA"/>
              <a:t>م</a:t>
            </a:r>
            <a:r>
              <a:rPr lang="ar-KW"/>
              <a:t>ْــ</a:t>
            </a:r>
            <a:r>
              <a:rPr lang="ar-SA"/>
              <a:t>س</a:t>
            </a:r>
            <a:r>
              <a:rPr lang="ar-KW"/>
              <a:t>َـــ</a:t>
            </a:r>
            <a:r>
              <a:rPr lang="ar-SA"/>
              <a:t>ك ن</a:t>
            </a:r>
            <a:r>
              <a:rPr lang="ar-KW"/>
              <a:t>َـــ</a:t>
            </a:r>
            <a:r>
              <a:rPr lang="ar-SA"/>
              <a:t>وّ</a:t>
            </a:r>
            <a:r>
              <a:rPr lang="ar-KW"/>
              <a:t>ِ</a:t>
            </a:r>
            <a:r>
              <a:rPr lang="ar-SA"/>
              <a:t>رن</a:t>
            </a:r>
            <a:r>
              <a:rPr lang="ar-KW"/>
              <a:t>ـــ</a:t>
            </a:r>
            <a:r>
              <a:rPr lang="ar-SA"/>
              <a:t>ي</a:t>
            </a:r>
            <a:r>
              <a:rPr lang="ar-KW"/>
              <a:t> </a:t>
            </a:r>
            <a:br>
              <a:rPr lang="ar-KW"/>
            </a:br>
            <a:r>
              <a:rPr lang="ar-SA"/>
              <a:t>ومَ</a:t>
            </a:r>
            <a:r>
              <a:rPr lang="ar-KW"/>
              <a:t>ـ</a:t>
            </a:r>
            <a:r>
              <a:rPr lang="ar-SA"/>
              <a:t>ـلِّ</a:t>
            </a:r>
            <a:r>
              <a:rPr lang="ar-KW"/>
              <a:t>ــــ</a:t>
            </a:r>
            <a:r>
              <a:rPr lang="ar-SA"/>
              <a:t>ي</a:t>
            </a:r>
            <a:r>
              <a:rPr lang="ar-KW"/>
              <a:t>ـــ</a:t>
            </a:r>
            <a:r>
              <a:rPr lang="ar-SA"/>
              <a:t>ـنـ</a:t>
            </a:r>
            <a:r>
              <a:rPr lang="ar-KW"/>
              <a:t>ــــ</a:t>
            </a:r>
            <a:r>
              <a:rPr lang="ar-SA"/>
              <a:t>ي ح</a:t>
            </a:r>
            <a:r>
              <a:rPr lang="ar-KW"/>
              <a:t>َـــ</a:t>
            </a:r>
            <a:r>
              <a:rPr lang="ar-SA"/>
              <a:t>ـرار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Enlighten me with Your sun </a:t>
            </a:r>
            <a:br>
              <a:rPr lang="en-US" dirty="0"/>
            </a:br>
            <a:r>
              <a:rPr lang="en-US" dirty="0"/>
              <a:t>and fill me with Your warmth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Min </a:t>
            </a:r>
            <a:r>
              <a:rPr lang="en-US" dirty="0" err="1"/>
              <a:t>Shamsak</a:t>
            </a:r>
            <a:r>
              <a:rPr lang="en-US" dirty="0"/>
              <a:t> </a:t>
            </a:r>
            <a:r>
              <a:rPr lang="en-US" dirty="0" err="1"/>
              <a:t>Nawwernī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wMallīnī</a:t>
            </a:r>
            <a:r>
              <a:rPr lang="en-US" dirty="0"/>
              <a:t> </a:t>
            </a:r>
            <a:r>
              <a:rPr lang="en-US" dirty="0" err="1"/>
              <a:t>Ḥarāra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33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52400" y="116491"/>
            <a:ext cx="11887200" cy="6683918"/>
          </a:xfrm>
        </p:spPr>
        <p:txBody>
          <a:bodyPr>
            <a:noAutofit/>
          </a:bodyPr>
          <a:lstStyle/>
          <a:p>
            <a:r>
              <a:rPr lang="en-US" dirty="0"/>
              <a:t>On Your Birthday oh Lord </a:t>
            </a:r>
          </a:p>
          <a:p>
            <a:r>
              <a:rPr lang="en-US" dirty="0"/>
              <a:t>Come dwell in my heart</a:t>
            </a:r>
          </a:p>
          <a:p>
            <a:r>
              <a:rPr lang="en-US" dirty="0"/>
              <a:t>Bring those far away on board</a:t>
            </a:r>
          </a:p>
          <a:p>
            <a:r>
              <a:rPr lang="en-US" dirty="0"/>
              <a:t>Let the season start</a:t>
            </a:r>
          </a:p>
        </p:txBody>
      </p:sp>
    </p:spTree>
    <p:extLst>
      <p:ext uri="{BB962C8B-B14F-4D97-AF65-F5344CB8AC3E}">
        <p14:creationId xmlns:p14="http://schemas.microsoft.com/office/powerpoint/2010/main" val="26522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07D21-9731-0689-48E0-AB3D6A0B8A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2EB97-F5D4-BB70-4ECA-20DC3CCC1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/>
              <a:t>ق</a:t>
            </a:r>
            <a:r>
              <a:rPr lang="ar-KW"/>
              <a:t>َــ</a:t>
            </a:r>
            <a:r>
              <a:rPr lang="ar-SA"/>
              <a:t>ل</a:t>
            </a:r>
            <a:r>
              <a:rPr lang="ar-KW"/>
              <a:t>ــ</a:t>
            </a:r>
            <a:r>
              <a:rPr lang="ar-SA"/>
              <a:t>ب</a:t>
            </a:r>
            <a:r>
              <a:rPr lang="ar-KW"/>
              <a:t>ــ</a:t>
            </a:r>
            <a:r>
              <a:rPr lang="ar-SA"/>
              <a:t>ي مْ</a:t>
            </a:r>
            <a:r>
              <a:rPr lang="ar-KW"/>
              <a:t>ــ</a:t>
            </a:r>
            <a:r>
              <a:rPr lang="ar-SA"/>
              <a:t>هَ</a:t>
            </a:r>
            <a:r>
              <a:rPr lang="ar-KW"/>
              <a:t>ــ</a:t>
            </a:r>
            <a:r>
              <a:rPr lang="ar-SA"/>
              <a:t>ـيّ</a:t>
            </a:r>
            <a:r>
              <a:rPr lang="ar-KW"/>
              <a:t>َـ</a:t>
            </a:r>
            <a:r>
              <a:rPr lang="ar-SA"/>
              <a:t>ـا م</a:t>
            </a:r>
            <a:r>
              <a:rPr lang="ar-KW"/>
              <a:t>ْــ</a:t>
            </a:r>
            <a:r>
              <a:rPr lang="ar-SA"/>
              <a:t>غ</a:t>
            </a:r>
            <a:r>
              <a:rPr lang="ar-KW"/>
              <a:t>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  <a:r>
              <a:rPr lang="ar-KW" dirty="0"/>
              <a:t> </a:t>
            </a:r>
            <a:br>
              <a:rPr lang="ar-KW" dirty="0"/>
            </a:br>
            <a:r>
              <a:rPr lang="ar-SA" dirty="0"/>
              <a:t>ر</a:t>
            </a:r>
            <a:r>
              <a:rPr lang="ar-KW" dirty="0"/>
              <a:t>َ</a:t>
            </a:r>
            <a:r>
              <a:rPr lang="ar-SA"/>
              <a:t>بّ</a:t>
            </a:r>
            <a:r>
              <a:rPr lang="ar-KW"/>
              <a:t>ِـــ</a:t>
            </a:r>
            <a:r>
              <a:rPr lang="ar-SA"/>
              <a:t>ي </a:t>
            </a:r>
            <a:r>
              <a:rPr lang="ar-KW" dirty="0"/>
              <a:t>ا</a:t>
            </a:r>
            <a:r>
              <a:rPr lang="ar-SA"/>
              <a:t>ع</a:t>
            </a:r>
            <a:r>
              <a:rPr lang="ar-KW"/>
              <a:t>ْــ</a:t>
            </a:r>
            <a:r>
              <a:rPr lang="ar-SA"/>
              <a:t>م</a:t>
            </a:r>
            <a:r>
              <a:rPr lang="ar-KW"/>
              <a:t>ِـــ</a:t>
            </a:r>
            <a:r>
              <a:rPr lang="ar-SA"/>
              <a:t>لّ</a:t>
            </a:r>
            <a:r>
              <a:rPr lang="ar-KW"/>
              <a:t>ِــــ</a:t>
            </a:r>
            <a:r>
              <a:rPr lang="ar-SA"/>
              <a:t>ي </a:t>
            </a:r>
            <a:r>
              <a:rPr lang="ar-SA" dirty="0"/>
              <a:t>ز</a:t>
            </a:r>
            <a:r>
              <a:rPr lang="ar-KW"/>
              <a:t>ْ</a:t>
            </a:r>
            <a:r>
              <a:rPr lang="ar-SA"/>
              <a:t>ي</a:t>
            </a:r>
            <a:r>
              <a:rPr lang="ar-KW"/>
              <a:t>ــــ</a:t>
            </a:r>
            <a:r>
              <a:rPr lang="ar-SA"/>
              <a:t>ار</a:t>
            </a:r>
            <a:r>
              <a:rPr lang="ar-KW" dirty="0"/>
              <a:t>َ</a:t>
            </a:r>
            <a:r>
              <a:rPr lang="ar-SA" dirty="0"/>
              <a:t>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ECDEC8-E3FC-3400-50C3-B1B1135BC3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My heart is ready like the manger </a:t>
            </a:r>
            <a:br>
              <a:rPr lang="en-US" dirty="0"/>
            </a:br>
            <a:r>
              <a:rPr lang="en-US" dirty="0"/>
              <a:t>So you can visit  me Lord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62A23E-86FD-2BBB-D633-B5820D8231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‛</a:t>
            </a:r>
            <a:r>
              <a:rPr lang="en-US" dirty="0" err="1"/>
              <a:t>Albī</a:t>
            </a:r>
            <a:r>
              <a:rPr lang="en-US" dirty="0"/>
              <a:t> </a:t>
            </a:r>
            <a:r>
              <a:rPr lang="en-US" dirty="0" err="1"/>
              <a:t>Mhayya</a:t>
            </a:r>
            <a:r>
              <a:rPr lang="en-US" dirty="0"/>
              <a:t> </a:t>
            </a:r>
            <a:r>
              <a:rPr lang="en-US" dirty="0" err="1"/>
              <a:t>Mghāra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Rabbī</a:t>
            </a:r>
            <a:r>
              <a:rPr lang="en-US" dirty="0"/>
              <a:t> </a:t>
            </a:r>
            <a:r>
              <a:rPr lang="en-US" dirty="0" err="1"/>
              <a:t>E‘mellī</a:t>
            </a:r>
            <a:r>
              <a:rPr lang="en-US" dirty="0"/>
              <a:t> </a:t>
            </a:r>
            <a:r>
              <a:rPr lang="en-US" dirty="0" err="1"/>
              <a:t>Zyāra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107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</TotalTime>
  <Words>1376</Words>
  <Application>Microsoft Office PowerPoint</Application>
  <PresentationFormat>Widescreen</PresentationFormat>
  <Paragraphs>96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5_Office Theme</vt:lpstr>
      <vt:lpstr>6_Office Theme</vt:lpstr>
      <vt:lpstr>قلبي مهيّا مغارة</vt:lpstr>
      <vt:lpstr>قَــلــبــي مْــهَـــيَّــا مْــغـــارَة  رَبِّـــي اعْــمِـــلِّــــي زْيــــارَة</vt:lpstr>
      <vt:lpstr>مِــن شَــمْــسَـــك نَـــوِّرنـــي  ومَــلِّــــيــــنـــــي حَــــرارَة</vt:lpstr>
      <vt:lpstr>ضَـــلَّـــك طُـــلِّ عْــلَــيِّــــي  ولا تــكــون عَــنِّــي بْـعـيـــد</vt:lpstr>
      <vt:lpstr>فَــرحَـــة وجـــودَك فِــيِّـــي  مِــتْـــلِ لْــيــالـــي الــعـــيـــد</vt:lpstr>
      <vt:lpstr>قَــلــبــي مْــهَـــيَّــا مْــغـــارَة  رَبِّـــي اعْــمِـــلِّــــي زْيــــارَة</vt:lpstr>
      <vt:lpstr>مِــن شَــمْــسَـــك نَـــوِّرنـــي  ومَــلِّــــيــــنـــــي حَــــرارَة</vt:lpstr>
      <vt:lpstr>PowerPoint Presentation</vt:lpstr>
      <vt:lpstr>قَــلــبــي مْــهَـــيَّــا مْــغـــارَة  رَبِّـــي اعْــمِـــلِّــــي زْيــــارَة</vt:lpstr>
      <vt:lpstr>مِــن شَــمْــسَـــك نَـــوِّرنـــي  ومَــلِّــــيــــنـــــي حَــــرارَة</vt:lpstr>
      <vt:lpstr>إِيّامــــي حَـــلِّــيـــهــــا  وضَــــوِّي هَــالـعَــتـمـــات</vt:lpstr>
      <vt:lpstr>وِشــفــافــــي رَوِّيــــهــــا  مِـــن أصــفَـــى الــبَــســمـــات</vt:lpstr>
      <vt:lpstr>قَــلــبــي مْــهَـــيَّــا مْــغـــارَة  رَبِّـــي اعْــمِـــلِّــــي زْيــــارَة</vt:lpstr>
      <vt:lpstr>مِــن شَــمْــسَـــك نَـــوِّرنـــي  ومَــلِّــــيــــنـــــي حَــــرارَة</vt:lpstr>
      <vt:lpstr>PowerPoint Presentation</vt:lpstr>
      <vt:lpstr>قَــلــبــي مْــهَـــيَّــا مْــغـــارَة  رَبِّـــي اعْــمِـــلِّــــي زْيــــارَة</vt:lpstr>
      <vt:lpstr>مِــن شَــمْــسَـــك نَـــوِّرنـــي  ومَــلِّــــيــــنـــــي حَــــرارَة</vt:lpstr>
      <vt:lpstr>مِــقــيــــاسِ الــمَــحَـــبِّـــــة  نــحِـــبّ بْـــلا مِــقـــيـــــاس</vt:lpstr>
      <vt:lpstr>خَــلِّــيـــنـــي يــا رَبِّـــــي  مِــتـــلَــــك حِـــبِّ الــنـــاس</vt:lpstr>
      <vt:lpstr>قَــلــبــي مْــهَـــيَّــا مْــغـــارَة  رَبِّـــي اعْــمِـــلِّــــي زْيــــارَة</vt:lpstr>
      <vt:lpstr>مِــن شَــمْــسَـــك نَـــوِّرنـــي  ومَــلِّــــيــــنـــــي حَــــرارَة</vt:lpstr>
      <vt:lpstr>PowerPoint Presentation</vt:lpstr>
      <vt:lpstr>قَــلــبــي مْــهَـــيَّــا مْــغـــارَة  رَبِّـــي اعْــمِـــلِّــــي زْيــــارَة</vt:lpstr>
      <vt:lpstr>مِــن شَــمْــسَـــك نَـــوِّرنـــي  ومَــلِّــــيــــنـــــي حَــــرارَة</vt:lpstr>
      <vt:lpstr>زور بلادنا يا رب وخَلِّي الشّرّ يدوب</vt:lpstr>
      <vt:lpstr>مِتلَك بَدّنا قلوبْ تحبّْ وعن كلّ هفوة نتوب</vt:lpstr>
      <vt:lpstr>قَــلــبــي مْــهَـــيَّــا مْــغـــارَة  رَبِّـــي اعْــمِـــلِّــــي زْيــــارَة</vt:lpstr>
      <vt:lpstr>مِــن شَــمْــسَـــك نَـــوِّرنـــي  ومَــلِّــــيــــنـــــي حَــــرارَة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Pascale Hage</cp:lastModifiedBy>
  <cp:revision>3</cp:revision>
  <dcterms:created xsi:type="dcterms:W3CDTF">2014-06-01T05:24:09Z</dcterms:created>
  <dcterms:modified xsi:type="dcterms:W3CDTF">2025-12-28T12:55:57Z</dcterms:modified>
  <cp:category/>
</cp:coreProperties>
</file>