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  <p:sldMasterId id="2147483663" r:id="rId2"/>
  </p:sldMasterIdLst>
  <p:notesMasterIdLst>
    <p:notesMasterId r:id="rId13"/>
  </p:notesMasterIdLst>
  <p:handoutMasterIdLst>
    <p:handoutMasterId r:id="rId14"/>
  </p:handoutMasterIdLst>
  <p:sldIdLst>
    <p:sldId id="350" r:id="rId3"/>
    <p:sldId id="351" r:id="rId4"/>
    <p:sldId id="287" r:id="rId5"/>
    <p:sldId id="297" r:id="rId6"/>
    <p:sldId id="298" r:id="rId7"/>
    <p:sldId id="290" r:id="rId8"/>
    <p:sldId id="299" r:id="rId9"/>
    <p:sldId id="301" r:id="rId10"/>
    <p:sldId id="353" r:id="rId11"/>
    <p:sldId id="34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1" autoAdjust="0"/>
    <p:restoredTop sz="94681"/>
  </p:normalViewPr>
  <p:slideViewPr>
    <p:cSldViewPr snapToGrid="0" snapToObjects="1">
      <p:cViewPr varScale="1">
        <p:scale>
          <a:sx n="103" d="100"/>
          <a:sy n="103" d="100"/>
        </p:scale>
        <p:origin x="103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7"/>
    </p:cViewPr>
  </p:sorterViewPr>
  <p:notesViewPr>
    <p:cSldViewPr snapToGrid="0" snapToObjects="1">
      <p:cViewPr varScale="1">
        <p:scale>
          <a:sx n="56" d="100"/>
          <a:sy n="56" d="100"/>
        </p:scale>
        <p:origin x="22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67EF1-A0F6-486D-850C-FA0387D9A853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EABF0-83D9-4288-919A-298B639CB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14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0D342-F54A-4289-B6A1-6D088F7C40DB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E0F34-1AED-4D0C-8212-7FCA0D38E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1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5232369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3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/>
              <a:t>مِــنَ الـتَّـعَــنِّــي إِلــى الـتَّـغَــنِّــي</a:t>
            </a:r>
            <a:endParaRPr lang="en-US" sz="2700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7030A0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D338D0B-D1B5-359C-E078-02957C0BAE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0907" y="1604341"/>
            <a:ext cx="4650188" cy="21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rgbClr val="FFC000"/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0000"/>
          </a:blip>
          <a:srcRect l="10697" t="16189" r="12662" b="16971"/>
          <a:stretch>
            <a:fillRect/>
          </a:stretch>
        </p:blipFill>
        <p:spPr>
          <a:xfrm>
            <a:off x="4724400" y="4519246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44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E30A07-57C3-5C52-8FC0-D674F015B4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24400" y="2716718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03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rgbClr val="FFC000"/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5B56A1-D52D-99CA-B511-F382779681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24400" y="3033241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rgbClr val="FFC000"/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B2C987-44AB-2CA4-0BCA-5F187BF6ED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24400" y="2910148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07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50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307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rgbClr val="DE861F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071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>
                <a:solidFill>
                  <a:schemeClr val="bg1"/>
                </a:solidFill>
              </a:rPr>
              <a:t>مِــنَ الـتَّـعَــنِّــي إِلــى الـتَّـغَــنِّــي</a:t>
            </a:r>
            <a:endParaRPr lang="en-US" sz="2700" dirty="0">
              <a:solidFill>
                <a:schemeClr val="bg1"/>
              </a:solidFill>
            </a:endParaRP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bg1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FFC000"/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rgbClr val="FFC000"/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rgbClr val="FFC000"/>
              </a:solidFill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D9EE04-3A0D-B3A4-DF5D-3788E2CFF0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810000" y="1283502"/>
            <a:ext cx="4572000" cy="237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54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96000" y="374904"/>
            <a:ext cx="10800000" cy="2468880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rmAutofit/>
          </a:bodyPr>
          <a:lstStyle>
            <a:lvl1pPr rtl="1">
              <a:lnSpc>
                <a:spcPct val="125000"/>
              </a:lnSpc>
              <a:spcBef>
                <a:spcPts val="0"/>
              </a:spcBef>
              <a:defRPr sz="6000" b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96000" y="5303520"/>
            <a:ext cx="10800000" cy="1280160"/>
          </a:xfrm>
          <a:prstGeom prst="rect">
            <a:avLst/>
          </a:prstGeom>
        </p:spPr>
        <p:txBody>
          <a:bodyPr vert="horz" lIns="36000" tIns="36000" rIns="36000" bIns="3600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4E8F00"/>
                </a:solidFill>
                <a:effectLst/>
                <a:latin typeface="Calibri Light" panose="020F030202020403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96000" y="2844833"/>
            <a:ext cx="10800000" cy="2468880"/>
          </a:xfrm>
          <a:prstGeom prst="rect">
            <a:avLst/>
          </a:prstGeom>
        </p:spPr>
        <p:txBody>
          <a:bodyPr lIns="36000" tIns="36000" rIns="36000" bIns="36000"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6000">
                <a:solidFill>
                  <a:srgbClr val="FFEAE5"/>
                </a:solidFill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281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FFFE973C-03E2-6D25-DBF3-DC6DE0082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2807364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7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41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6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53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395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11887200" cy="7198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11887200" cy="55399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11887200" cy="60939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4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5943600" cy="7198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96F7702-0897-470D-A036-22A319ED3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F4B81FEE-D6E0-4BBB-81D5-1D774C21F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E2C348-BDB8-4703-971C-5FB09164B4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9048" y="2651760"/>
            <a:ext cx="5943600" cy="72237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>
              <a:defRPr lang="en-US" sz="2700" b="0" dirty="0" smtClean="0">
                <a:solidFill>
                  <a:srgbClr val="2D149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lvl="0" rtl="1">
              <a:lnSpc>
                <a:spcPct val="125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42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1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62" r:id="rId7"/>
    <p:sldLayoutId id="2147483659" r:id="rId8"/>
    <p:sldLayoutId id="2147483660" r:id="rId9"/>
    <p:sldLayoutId id="2147483661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455C5AD-0647-1EF9-0D61-26087004EB8C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1268" y="0"/>
            <a:ext cx="121694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476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31834-0603-B7D8-0F1B-360496408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</p:spPr>
        <p:txBody>
          <a:bodyPr/>
          <a:lstStyle/>
          <a:p>
            <a:r>
              <a:rPr lang="ar-SA" dirty="0"/>
              <a:t>كِـــرْمَــــالــــي (يــسـوعِ الـتَّـواضُـع)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A4F51-2E6D-EE1F-104F-6F14BB5A4C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</p:spPr>
        <p:txBody>
          <a:bodyPr/>
          <a:lstStyle/>
          <a:p>
            <a:r>
              <a:rPr lang="en-US" dirty="0"/>
              <a:t>For My Sake (</a:t>
            </a:r>
            <a:r>
              <a:rPr lang="en-US" dirty="0" err="1"/>
              <a:t>Yasū</a:t>
            </a:r>
            <a:r>
              <a:rPr lang="en-US" dirty="0"/>
              <a:t>‘ </a:t>
            </a:r>
            <a:r>
              <a:rPr lang="en-US" dirty="0" err="1"/>
              <a:t>Ttawāḍu</a:t>
            </a:r>
            <a:r>
              <a:rPr lang="en-US" dirty="0"/>
              <a:t>‘)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94E65-642B-FFAE-F0D8-925310AC03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</p:spPr>
        <p:txBody>
          <a:bodyPr/>
          <a:lstStyle/>
          <a:p>
            <a:r>
              <a:rPr lang="en-US" dirty="0" err="1"/>
              <a:t>Kermālī</a:t>
            </a:r>
            <a:r>
              <a:rPr lang="en-US" dirty="0"/>
              <a:t> (</a:t>
            </a:r>
            <a:r>
              <a:rPr lang="en-US" dirty="0" err="1"/>
              <a:t>Yasū</a:t>
            </a:r>
            <a:r>
              <a:rPr lang="en-US" dirty="0"/>
              <a:t>‘ </a:t>
            </a:r>
            <a:r>
              <a:rPr lang="en-US" dirty="0" err="1"/>
              <a:t>Ttawāḍu</a:t>
            </a:r>
            <a:r>
              <a:rPr lang="en-US" dirty="0"/>
              <a:t>‘)</a:t>
            </a:r>
          </a:p>
        </p:txBody>
      </p:sp>
    </p:spTree>
    <p:extLst>
      <p:ext uri="{BB962C8B-B14F-4D97-AF65-F5344CB8AC3E}">
        <p14:creationId xmlns:p14="http://schemas.microsoft.com/office/powerpoint/2010/main" val="320937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62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4CB511-33D5-5E78-38CF-44AB2C653E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400" y="5686722"/>
            <a:ext cx="11902440" cy="640080"/>
          </a:xfrm>
        </p:spPr>
        <p:txBody>
          <a:bodyPr>
            <a:normAutofit/>
          </a:bodyPr>
          <a:lstStyle/>
          <a:p>
            <a:r>
              <a:rPr lang="en-US" dirty="0"/>
              <a:t>Arranged by: Charels Chlela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DF5E5-3632-9832-ED00-A448A410A9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400" y="4948250"/>
            <a:ext cx="11902440" cy="640080"/>
          </a:xfrm>
        </p:spPr>
        <p:txBody>
          <a:bodyPr/>
          <a:lstStyle/>
          <a:p>
            <a:r>
              <a:rPr lang="en-US" dirty="0" err="1"/>
              <a:t>Tawzī</a:t>
            </a:r>
            <a:r>
              <a:rPr lang="en-US" dirty="0"/>
              <a:t>‘: Charles Chlela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90A655-1FB2-62C1-3092-6E2C8516A7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2400" y="4202952"/>
            <a:ext cx="11902440" cy="640080"/>
          </a:xfrm>
        </p:spPr>
        <p:txBody>
          <a:bodyPr/>
          <a:lstStyle/>
          <a:p>
            <a:r>
              <a:rPr lang="ar-SA" dirty="0"/>
              <a:t>توزيع: شارل شلالا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5C9107-6AE1-4F7C-0F81-8E58268EDE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en-US" dirty="0"/>
              <a:t>Lyrics by: Charles Boutros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BBABE26-6BB2-2430-4829-DC6E79B32AA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err="1"/>
              <a:t>Kalimāt</a:t>
            </a:r>
            <a:r>
              <a:rPr lang="en-US" dirty="0"/>
              <a:t>: Charles Boutros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5C2DC55-6B72-A55A-AE4C-E67D946C44D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Autofit/>
          </a:bodyPr>
          <a:lstStyle/>
          <a:p>
            <a:r>
              <a:rPr lang="en-US" dirty="0"/>
              <a:t>Music by: Nizar Fares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E99D8BC-0B0B-AA7B-051C-1B46525419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Talḥīn</a:t>
            </a:r>
            <a:r>
              <a:rPr lang="en-US" dirty="0"/>
              <a:t>: Nizar Fares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38DAF3F-065F-C4C7-92D2-A760CAE4362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ar-SA" dirty="0"/>
              <a:t>كلمات: شارل بطرس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BB8979A-CC51-F852-1E57-31C17C5D8C8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ar-SA" dirty="0"/>
              <a:t>تلحين: نزار فارس</a:t>
            </a:r>
          </a:p>
        </p:txBody>
      </p:sp>
    </p:spTree>
    <p:extLst>
      <p:ext uri="{BB962C8B-B14F-4D97-AF65-F5344CB8AC3E}">
        <p14:creationId xmlns:p14="http://schemas.microsoft.com/office/powerpoint/2010/main" val="113433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SA" dirty="0"/>
              <a:t>ي</a:t>
            </a:r>
            <a:r>
              <a:rPr lang="ar-KW" dirty="0"/>
              <a:t>ــسـ</a:t>
            </a:r>
            <a:r>
              <a:rPr lang="ar-SA" dirty="0"/>
              <a:t>وع</a:t>
            </a:r>
            <a:r>
              <a:rPr lang="ar-KW" dirty="0"/>
              <a:t>ِ</a:t>
            </a:r>
            <a:r>
              <a:rPr lang="ar-SA" dirty="0"/>
              <a:t> </a:t>
            </a:r>
            <a:r>
              <a:rPr lang="ar-KW" dirty="0"/>
              <a:t>الـتَّـواضُـع .. يَــســوعِ</a:t>
            </a:r>
            <a:r>
              <a:rPr lang="ar-SA" dirty="0"/>
              <a:t> </a:t>
            </a:r>
            <a:r>
              <a:rPr lang="ar-KW" dirty="0"/>
              <a:t>الحُـبّ</a:t>
            </a:r>
            <a:r>
              <a:rPr lang="ar-SA" dirty="0"/>
              <a:t> </a:t>
            </a:r>
            <a:br>
              <a:rPr lang="ar-KW" dirty="0"/>
            </a:br>
            <a:r>
              <a:rPr lang="ar-KW" dirty="0" err="1"/>
              <a:t>صَو</a:t>
            </a:r>
            <a:r>
              <a:rPr lang="ar-SA" dirty="0"/>
              <a:t>ت</a:t>
            </a:r>
            <a:r>
              <a:rPr lang="ar-KW" dirty="0"/>
              <a:t>َـك</a:t>
            </a:r>
            <a:r>
              <a:rPr lang="ar-SA" dirty="0"/>
              <a:t> أ</a:t>
            </a:r>
            <a:r>
              <a:rPr lang="ar-KW" dirty="0" err="1"/>
              <a:t>نا</a:t>
            </a:r>
            <a:r>
              <a:rPr lang="ar-SA" dirty="0"/>
              <a:t> </a:t>
            </a:r>
            <a:r>
              <a:rPr lang="ar-KW" dirty="0"/>
              <a:t>سامِــع ..</a:t>
            </a:r>
            <a:r>
              <a:rPr lang="ar-SA" dirty="0"/>
              <a:t> </a:t>
            </a:r>
            <a:r>
              <a:rPr lang="ar-SA" dirty="0" err="1"/>
              <a:t>تَ</a:t>
            </a:r>
            <a:r>
              <a:rPr lang="ar-KW" dirty="0"/>
              <a:t>ـ</a:t>
            </a:r>
            <a:r>
              <a:rPr lang="ar-SA" dirty="0"/>
              <a:t>إ</a:t>
            </a:r>
            <a:r>
              <a:rPr lang="ar-KW" dirty="0"/>
              <a:t>ِ</a:t>
            </a:r>
            <a:r>
              <a:rPr lang="ar-SA" dirty="0"/>
              <a:t>مْ</a:t>
            </a:r>
            <a:r>
              <a:rPr lang="ar-KW" dirty="0"/>
              <a:t>ـ</a:t>
            </a:r>
            <a:r>
              <a:rPr lang="ar-SA" dirty="0"/>
              <a:t>ش</a:t>
            </a:r>
            <a:r>
              <a:rPr lang="ar-KW" dirty="0"/>
              <a:t>ـ</a:t>
            </a:r>
            <a:r>
              <a:rPr lang="ar-SA" dirty="0"/>
              <a:t>ي ا</a:t>
            </a:r>
            <a:r>
              <a:rPr lang="ar-KW" dirty="0"/>
              <a:t>لـ</a:t>
            </a:r>
            <a:r>
              <a:rPr lang="ar-SA" dirty="0"/>
              <a:t>د</a:t>
            </a:r>
            <a:r>
              <a:rPr lang="ar-KW" dirty="0"/>
              <a:t>َّ</a:t>
            </a:r>
            <a:r>
              <a:rPr lang="ar-SA" dirty="0"/>
              <a:t>رب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/>
              <a:t>Jesus humble and kind.. Jesus love divine </a:t>
            </a:r>
            <a:br>
              <a:rPr lang="en-US" dirty="0"/>
            </a:br>
            <a:r>
              <a:rPr lang="en-US" dirty="0"/>
              <a:t>I listen to Your voice so I can walk the path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 err="1"/>
              <a:t>Yasū</a:t>
            </a:r>
            <a:r>
              <a:rPr lang="en-US" dirty="0"/>
              <a:t>‘ </a:t>
            </a:r>
            <a:r>
              <a:rPr lang="en-US" dirty="0" err="1"/>
              <a:t>Ttawāḍu</a:t>
            </a:r>
            <a:r>
              <a:rPr lang="en-US" dirty="0"/>
              <a:t>‘ ... </a:t>
            </a:r>
            <a:r>
              <a:rPr lang="en-US" dirty="0" err="1"/>
              <a:t>Yasū‘eL</a:t>
            </a:r>
            <a:r>
              <a:rPr lang="en-US" dirty="0"/>
              <a:t> </a:t>
            </a:r>
            <a:r>
              <a:rPr lang="en-US" dirty="0" err="1"/>
              <a:t>Ḥobb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Ṣawtak</a:t>
            </a:r>
            <a:r>
              <a:rPr lang="en-US" dirty="0"/>
              <a:t> ‛</a:t>
            </a:r>
            <a:r>
              <a:rPr lang="en-US" dirty="0" err="1"/>
              <a:t>Anā</a:t>
            </a:r>
            <a:r>
              <a:rPr lang="en-US" dirty="0"/>
              <a:t> </a:t>
            </a:r>
            <a:r>
              <a:rPr lang="en-US" dirty="0" err="1"/>
              <a:t>Sāme</a:t>
            </a:r>
            <a:r>
              <a:rPr lang="en-US" dirty="0"/>
              <a:t>‘ .. </a:t>
            </a:r>
            <a:r>
              <a:rPr lang="en-US" dirty="0" err="1"/>
              <a:t>ta‛Emshī</a:t>
            </a:r>
            <a:r>
              <a:rPr lang="en-US" dirty="0"/>
              <a:t> </a:t>
            </a:r>
            <a:r>
              <a:rPr lang="en-US" dirty="0" err="1"/>
              <a:t>Ddarb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6116-7225-47F2-B61C-8B9D90C29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SA" dirty="0"/>
              <a:t>فيك </a:t>
            </a:r>
            <a:r>
              <a:rPr lang="ar-SA" dirty="0" err="1"/>
              <a:t>بيقوى</a:t>
            </a:r>
            <a:r>
              <a:rPr lang="ar-SA" dirty="0"/>
              <a:t> إيمَاني</a:t>
            </a:r>
            <a:r>
              <a:rPr lang="ar-KW" dirty="0"/>
              <a:t> .. </a:t>
            </a:r>
            <a:r>
              <a:rPr lang="ar-SA" dirty="0"/>
              <a:t>فيك </a:t>
            </a:r>
            <a:r>
              <a:rPr lang="ar-SA" dirty="0" err="1"/>
              <a:t>بْيحلى</a:t>
            </a:r>
            <a:r>
              <a:rPr lang="ar-SA" dirty="0"/>
              <a:t> زمَاني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/>
              <a:t>يسوع ما </a:t>
            </a:r>
            <a:r>
              <a:rPr lang="ar-SA" dirty="0" err="1"/>
              <a:t>بتِنسان</a:t>
            </a:r>
            <a:r>
              <a:rPr lang="ar-KW" dirty="0"/>
              <a:t>ي ..</a:t>
            </a:r>
            <a:r>
              <a:rPr lang="ar-SA" dirty="0"/>
              <a:t> ع</a:t>
            </a:r>
            <a:r>
              <a:rPr lang="ar-KW" dirty="0"/>
              <a:t>ـ</a:t>
            </a:r>
            <a:r>
              <a:rPr lang="ar-SA" dirty="0"/>
              <a:t>لّ</a:t>
            </a:r>
            <a:r>
              <a:rPr lang="ar-KW" dirty="0"/>
              <a:t>ِـ</a:t>
            </a:r>
            <a:r>
              <a:rPr lang="ar-SA" dirty="0"/>
              <a:t>مني م</a:t>
            </a:r>
            <a:r>
              <a:rPr lang="ar-KW" dirty="0"/>
              <a:t>ِـ</a:t>
            </a:r>
            <a:r>
              <a:rPr lang="ar-SA" dirty="0"/>
              <a:t>ت</a:t>
            </a:r>
            <a:r>
              <a:rPr lang="ar-KW" dirty="0"/>
              <a:t>ـ</a:t>
            </a:r>
            <a:r>
              <a:rPr lang="ar-SA" dirty="0"/>
              <a:t>ل</a:t>
            </a:r>
            <a:r>
              <a:rPr lang="ar-KW" dirty="0"/>
              <a:t>َـ</a:t>
            </a:r>
            <a:r>
              <a:rPr lang="ar-SA" dirty="0"/>
              <a:t>ك ح</a:t>
            </a:r>
            <a:r>
              <a:rPr lang="ar-KW" dirty="0"/>
              <a:t>ِـ</a:t>
            </a:r>
            <a:r>
              <a:rPr lang="ar-SA" dirty="0"/>
              <a:t>ب</a:t>
            </a:r>
            <a:r>
              <a:rPr lang="ar-KW" dirty="0"/>
              <a:t>ّ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DFBB4-1C27-4C59-B824-BE9AFBF1F8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/>
              <a:t>My faith is stronger in You, my life is better with You</a:t>
            </a:r>
          </a:p>
          <a:p>
            <a:r>
              <a:rPr lang="en-US" dirty="0"/>
              <a:t>You never forget about me </a:t>
            </a:r>
          </a:p>
          <a:p>
            <a:r>
              <a:rPr lang="en-US" dirty="0"/>
              <a:t>Teach me to love like You do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C0E94-16BF-4437-A5D8-F7C2AB0AEE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 err="1"/>
              <a:t>Fīk</a:t>
            </a:r>
            <a:r>
              <a:rPr lang="en-US" dirty="0"/>
              <a:t> </a:t>
            </a:r>
            <a:r>
              <a:rPr lang="en-US" dirty="0" err="1"/>
              <a:t>bYe‛wā</a:t>
            </a:r>
            <a:r>
              <a:rPr lang="en-US" dirty="0"/>
              <a:t> ‛</a:t>
            </a:r>
            <a:r>
              <a:rPr lang="en-US" dirty="0" err="1"/>
              <a:t>Īmānī</a:t>
            </a:r>
            <a:r>
              <a:rPr lang="en-US" dirty="0"/>
              <a:t> .. </a:t>
            </a:r>
            <a:r>
              <a:rPr lang="en-US" dirty="0" err="1"/>
              <a:t>Fīk</a:t>
            </a:r>
            <a:r>
              <a:rPr lang="en-US" dirty="0"/>
              <a:t> </a:t>
            </a:r>
            <a:r>
              <a:rPr lang="en-US" dirty="0" err="1"/>
              <a:t>bYeḥlā</a:t>
            </a:r>
            <a:r>
              <a:rPr lang="en-US" dirty="0"/>
              <a:t> </a:t>
            </a:r>
            <a:r>
              <a:rPr lang="en-US" dirty="0" err="1"/>
              <a:t>Zamānī</a:t>
            </a:r>
            <a:br>
              <a:rPr lang="en-US" dirty="0"/>
            </a:br>
            <a:r>
              <a:rPr lang="en-US" dirty="0" err="1"/>
              <a:t>Yasū</a:t>
            </a:r>
            <a:r>
              <a:rPr lang="en-US" dirty="0"/>
              <a:t>‘ </a:t>
            </a:r>
            <a:r>
              <a:rPr lang="en-US" dirty="0" err="1"/>
              <a:t>Mā</a:t>
            </a:r>
            <a:r>
              <a:rPr lang="en-US" dirty="0"/>
              <a:t> </a:t>
            </a:r>
            <a:r>
              <a:rPr lang="en-US" dirty="0" err="1"/>
              <a:t>bTensānī</a:t>
            </a:r>
            <a:r>
              <a:rPr lang="en-US" dirty="0"/>
              <a:t> .. ‘</a:t>
            </a:r>
            <a:r>
              <a:rPr lang="en-US" dirty="0" err="1"/>
              <a:t>Allimnī</a:t>
            </a:r>
            <a:r>
              <a:rPr lang="en-US" dirty="0"/>
              <a:t> </a:t>
            </a:r>
            <a:r>
              <a:rPr lang="en-US" dirty="0" err="1"/>
              <a:t>Mitlak</a:t>
            </a:r>
            <a:r>
              <a:rPr lang="en-US" dirty="0"/>
              <a:t> </a:t>
            </a:r>
            <a:r>
              <a:rPr lang="en-US" dirty="0" err="1"/>
              <a:t>Ḥeb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508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9350E-27BB-4A87-9B2E-B7D8F621C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SA" dirty="0"/>
              <a:t>كرمالي هُوِّي </a:t>
            </a:r>
            <a:r>
              <a:rPr lang="ar-SA" dirty="0" err="1"/>
              <a:t>جايي</a:t>
            </a:r>
            <a:r>
              <a:rPr lang="ar-KW" dirty="0"/>
              <a:t> ..</a:t>
            </a:r>
            <a:r>
              <a:rPr lang="ar-SA" dirty="0"/>
              <a:t> </a:t>
            </a:r>
            <a:r>
              <a:rPr lang="ar-SA" dirty="0" err="1"/>
              <a:t>جايي</a:t>
            </a:r>
            <a:r>
              <a:rPr lang="ar-SA" dirty="0"/>
              <a:t> يعلِّمني الح</a:t>
            </a:r>
            <a:r>
              <a:rPr lang="ar-KW" dirty="0"/>
              <a:t>ُـ</a:t>
            </a:r>
            <a:r>
              <a:rPr lang="ar-SA" dirty="0"/>
              <a:t>ب</a:t>
            </a:r>
            <a:r>
              <a:rPr lang="ar-KW" dirty="0"/>
              <a:t>ّ</a:t>
            </a:r>
            <a:r>
              <a:rPr lang="ar-SA" dirty="0"/>
              <a:t> </a:t>
            </a:r>
            <a:br>
              <a:rPr lang="ar-KW" dirty="0"/>
            </a:br>
            <a:r>
              <a:rPr lang="ar-SA" dirty="0"/>
              <a:t>معـو ب</a:t>
            </a:r>
            <a:r>
              <a:rPr lang="ar-KW" dirty="0"/>
              <a:t>ْـ</a:t>
            </a:r>
            <a:r>
              <a:rPr lang="ar-SA" dirty="0"/>
              <a:t>ت</a:t>
            </a:r>
            <a:r>
              <a:rPr lang="ar-KW" dirty="0"/>
              <a:t>ِـ</a:t>
            </a:r>
            <a:r>
              <a:rPr lang="ar-SA" dirty="0"/>
              <a:t>بْ</a:t>
            </a:r>
            <a:r>
              <a:rPr lang="ar-KW" dirty="0"/>
              <a:t>ـ</a:t>
            </a:r>
            <a:r>
              <a:rPr lang="ar-SA" dirty="0" err="1"/>
              <a:t>دا</a:t>
            </a:r>
            <a:r>
              <a:rPr lang="ar-SA" dirty="0"/>
              <a:t> الحكاية </a:t>
            </a:r>
            <a:r>
              <a:rPr lang="ar-KW" dirty="0"/>
              <a:t>.. </a:t>
            </a:r>
            <a:r>
              <a:rPr lang="ar-SA" dirty="0"/>
              <a:t>ومعو رح </a:t>
            </a:r>
            <a:r>
              <a:rPr lang="ar-SA" dirty="0" err="1"/>
              <a:t>إمْشي</a:t>
            </a:r>
            <a:r>
              <a:rPr lang="ar-SA" dirty="0"/>
              <a:t> </a:t>
            </a:r>
            <a:r>
              <a:rPr lang="ar-SA" dirty="0" err="1"/>
              <a:t>الد</a:t>
            </a:r>
            <a:r>
              <a:rPr lang="ar-KW" dirty="0"/>
              <a:t>َّ</a:t>
            </a:r>
            <a:r>
              <a:rPr lang="ar-SA" dirty="0"/>
              <a:t>رب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48869-1842-4C38-840D-DB16149CFB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For my sake, He is coming, to teach me what love is </a:t>
            </a:r>
          </a:p>
          <a:p>
            <a:r>
              <a:rPr lang="en-US" dirty="0"/>
              <a:t>The story begins with Him, </a:t>
            </a:r>
          </a:p>
          <a:p>
            <a:r>
              <a:rPr lang="en-US" dirty="0"/>
              <a:t>And with Him, I will walk the road ahead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8FEE0-ED7F-4244-A3EA-4D58199577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 err="1"/>
              <a:t>Kermālī</a:t>
            </a:r>
            <a:r>
              <a:rPr lang="en-US" dirty="0"/>
              <a:t> </a:t>
            </a:r>
            <a:r>
              <a:rPr lang="en-US" dirty="0" err="1"/>
              <a:t>Huwwi</a:t>
            </a:r>
            <a:r>
              <a:rPr lang="en-US" dirty="0"/>
              <a:t> </a:t>
            </a:r>
            <a:r>
              <a:rPr lang="en-US" dirty="0" err="1"/>
              <a:t>Jāyī</a:t>
            </a:r>
            <a:r>
              <a:rPr lang="en-US" dirty="0"/>
              <a:t> .. </a:t>
            </a:r>
            <a:r>
              <a:rPr lang="en-US" dirty="0" err="1"/>
              <a:t>Jāyī</a:t>
            </a:r>
            <a:r>
              <a:rPr lang="en-US" dirty="0"/>
              <a:t> </a:t>
            </a:r>
            <a:r>
              <a:rPr lang="en-US" dirty="0" err="1"/>
              <a:t>Yʻallemnīl</a:t>
            </a:r>
            <a:r>
              <a:rPr lang="en-US" dirty="0"/>
              <a:t> </a:t>
            </a:r>
            <a:r>
              <a:rPr lang="en-US" dirty="0" err="1"/>
              <a:t>Ḥub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Ma‘u</a:t>
            </a:r>
            <a:r>
              <a:rPr lang="en-US" dirty="0"/>
              <a:t> </a:t>
            </a:r>
            <a:r>
              <a:rPr lang="en-US" dirty="0" err="1"/>
              <a:t>bTebdā</a:t>
            </a:r>
            <a:r>
              <a:rPr lang="en-US" dirty="0"/>
              <a:t> </a:t>
            </a:r>
            <a:r>
              <a:rPr lang="en-US" dirty="0" err="1"/>
              <a:t>leḤkāyi</a:t>
            </a:r>
            <a:r>
              <a:rPr lang="en-US" dirty="0"/>
              <a:t> .. w </a:t>
            </a:r>
            <a:r>
              <a:rPr lang="en-US" dirty="0" err="1"/>
              <a:t>Ma‘u</a:t>
            </a:r>
            <a:r>
              <a:rPr lang="en-US" dirty="0"/>
              <a:t> </a:t>
            </a:r>
            <a:r>
              <a:rPr lang="en-US" dirty="0" err="1"/>
              <a:t>Raḥ</a:t>
            </a:r>
            <a:r>
              <a:rPr lang="en-US" dirty="0"/>
              <a:t> ‛</a:t>
            </a:r>
            <a:r>
              <a:rPr lang="en-US" dirty="0" err="1"/>
              <a:t>Emshī</a:t>
            </a:r>
            <a:r>
              <a:rPr lang="en-US" dirty="0"/>
              <a:t> </a:t>
            </a:r>
            <a:r>
              <a:rPr lang="en-US" dirty="0" err="1"/>
              <a:t>Ddarb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1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SA" dirty="0"/>
              <a:t>يسوع ب</a:t>
            </a:r>
            <a:r>
              <a:rPr lang="ar-KW" dirty="0"/>
              <a:t>ْـ</a:t>
            </a:r>
            <a:r>
              <a:rPr lang="ar-SA" dirty="0"/>
              <a:t>م</a:t>
            </a:r>
            <a:r>
              <a:rPr lang="ar-KW" dirty="0"/>
              <a:t>ـ</a:t>
            </a:r>
            <a:r>
              <a:rPr lang="ar-SA" dirty="0"/>
              <a:t>ي</a:t>
            </a:r>
            <a:r>
              <a:rPr lang="ar-KW" dirty="0"/>
              <a:t>ـ</a:t>
            </a:r>
            <a:r>
              <a:rPr lang="ar-SA" dirty="0"/>
              <a:t>لاد</a:t>
            </a:r>
            <a:r>
              <a:rPr lang="ar-KW" dirty="0"/>
              <a:t>َ</a:t>
            </a:r>
            <a:r>
              <a:rPr lang="ar-SA" dirty="0"/>
              <a:t>ك </a:t>
            </a:r>
            <a:r>
              <a:rPr lang="ar-KW" dirty="0"/>
              <a:t>.. </a:t>
            </a:r>
            <a:r>
              <a:rPr lang="ar-SA" dirty="0"/>
              <a:t>زهّ</a:t>
            </a:r>
            <a:r>
              <a:rPr lang="ar-KW" dirty="0"/>
              <a:t>َـ</a:t>
            </a:r>
            <a:r>
              <a:rPr lang="ar-SA" dirty="0"/>
              <a:t>ر</a:t>
            </a:r>
            <a:r>
              <a:rPr lang="ar-KW" dirty="0"/>
              <a:t>ِ</a:t>
            </a:r>
            <a:r>
              <a:rPr lang="ar-SA" dirty="0"/>
              <a:t>ت </a:t>
            </a:r>
            <a:r>
              <a:rPr lang="ar-SA" dirty="0" err="1"/>
              <a:t>ال</a:t>
            </a:r>
            <a:r>
              <a:rPr lang="ar-KW" dirty="0"/>
              <a:t>ـ</a:t>
            </a:r>
            <a:r>
              <a:rPr lang="ar-SA" dirty="0"/>
              <a:t>د</a:t>
            </a:r>
            <a:r>
              <a:rPr lang="ar-KW" dirty="0"/>
              <a:t>ُّ</a:t>
            </a:r>
            <a:r>
              <a:rPr lang="ar-SA" dirty="0"/>
              <a:t>روب </a:t>
            </a:r>
            <a:br>
              <a:rPr lang="en-US" dirty="0"/>
            </a:br>
            <a:r>
              <a:rPr lang="ar-SA" dirty="0"/>
              <a:t>وع</a:t>
            </a:r>
            <a:r>
              <a:rPr lang="ar-KW" dirty="0"/>
              <a:t>َه</a:t>
            </a:r>
            <a:r>
              <a:rPr lang="ar-SA" dirty="0"/>
              <a:t>الأر</a:t>
            </a:r>
            <a:r>
              <a:rPr lang="ar-KW" dirty="0"/>
              <a:t>ْ</a:t>
            </a:r>
            <a:r>
              <a:rPr lang="ar-SA" dirty="0" err="1"/>
              <a:t>ض</a:t>
            </a:r>
            <a:r>
              <a:rPr lang="ar-SA" dirty="0"/>
              <a:t> سَلام</a:t>
            </a:r>
            <a:r>
              <a:rPr lang="ar-KW" dirty="0"/>
              <a:t>َـ</a:t>
            </a:r>
            <a:r>
              <a:rPr lang="ar-SA" dirty="0"/>
              <a:t>ك</a:t>
            </a:r>
            <a:r>
              <a:rPr lang="ar-KW" dirty="0"/>
              <a:t> ..</a:t>
            </a:r>
            <a:r>
              <a:rPr lang="ar-SA" dirty="0"/>
              <a:t> ش</a:t>
            </a:r>
            <a:r>
              <a:rPr lang="ar-KW" dirty="0"/>
              <a:t>ـ</a:t>
            </a:r>
            <a:r>
              <a:rPr lang="ar-SA" dirty="0"/>
              <a:t>وف</a:t>
            </a:r>
            <a:r>
              <a:rPr lang="ar-KW" dirty="0"/>
              <a:t>َــ</a:t>
            </a:r>
            <a:r>
              <a:rPr lang="ar-SA" dirty="0"/>
              <a:t>رّ</a:t>
            </a:r>
            <a:r>
              <a:rPr lang="ar-KW" dirty="0"/>
              <a:t>َ</a:t>
            </a:r>
            <a:r>
              <a:rPr lang="ar-SA" dirty="0"/>
              <a:t>ح قلوب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/>
              <a:t>When You were born the paths burst into bloom</a:t>
            </a:r>
          </a:p>
          <a:p>
            <a:r>
              <a:rPr lang="en-US" dirty="0"/>
              <a:t>And Your peace on earth has gladden every hearts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Yasū</a:t>
            </a:r>
            <a:r>
              <a:rPr lang="en-US" dirty="0"/>
              <a:t>‘ </a:t>
            </a:r>
            <a:r>
              <a:rPr lang="en-US" dirty="0" err="1"/>
              <a:t>bMīlādak</a:t>
            </a:r>
            <a:r>
              <a:rPr lang="en-US" dirty="0"/>
              <a:t> .. </a:t>
            </a:r>
            <a:r>
              <a:rPr lang="en-US" dirty="0" err="1"/>
              <a:t>Zahharet</a:t>
            </a:r>
            <a:r>
              <a:rPr lang="en-US" dirty="0"/>
              <a:t> </a:t>
            </a:r>
            <a:r>
              <a:rPr lang="en-US" dirty="0" err="1"/>
              <a:t>leDrūb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w‘ahal‛Arḍ</a:t>
            </a:r>
            <a:r>
              <a:rPr lang="en-US" dirty="0"/>
              <a:t> </a:t>
            </a:r>
            <a:r>
              <a:rPr lang="en-US" dirty="0" err="1"/>
              <a:t>Salāmak</a:t>
            </a:r>
            <a:r>
              <a:rPr lang="en-US" dirty="0"/>
              <a:t> .. Shū </a:t>
            </a:r>
            <a:r>
              <a:rPr lang="en-US" dirty="0" err="1"/>
              <a:t>Farraḥ</a:t>
            </a:r>
            <a:r>
              <a:rPr lang="en-US" dirty="0"/>
              <a:t> ‛</a:t>
            </a:r>
            <a:r>
              <a:rPr lang="en-US" dirty="0" err="1"/>
              <a:t>Lūb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85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C184A-F786-4AC9-956E-A20DD0CF7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مَــعَـــك كِــبــرِت أحــلامــــي </a:t>
            </a:r>
            <a:br>
              <a:rPr lang="ar-KW" dirty="0"/>
            </a:br>
            <a:r>
              <a:rPr lang="ar-KW" dirty="0"/>
              <a:t>وصـــارِت أحــلَـــى إِيَّــامـــــي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0124C-72BB-4BE2-9D39-ABC826DF3A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/>
              <a:t>My dreams are bigger with You </a:t>
            </a:r>
            <a:br>
              <a:rPr lang="en-US" dirty="0"/>
            </a:br>
            <a:r>
              <a:rPr lang="en-US" dirty="0"/>
              <a:t>And my days are sweeter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E2C51-6B13-4BE9-8E10-0CA1A55337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 err="1"/>
              <a:t>Ma‘ak</a:t>
            </a:r>
            <a:r>
              <a:rPr lang="en-US" dirty="0"/>
              <a:t> </a:t>
            </a:r>
            <a:r>
              <a:rPr lang="en-US" dirty="0" err="1"/>
              <a:t>Kebrit</a:t>
            </a:r>
            <a:r>
              <a:rPr lang="en-US" dirty="0"/>
              <a:t> ‛</a:t>
            </a:r>
            <a:r>
              <a:rPr lang="en-US" dirty="0" err="1"/>
              <a:t>Aḥlāmī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wṢāret</a:t>
            </a:r>
            <a:r>
              <a:rPr lang="en-US" dirty="0"/>
              <a:t> ‛</a:t>
            </a:r>
            <a:r>
              <a:rPr lang="en-US" dirty="0" err="1"/>
              <a:t>Aḥlā</a:t>
            </a:r>
            <a:r>
              <a:rPr lang="en-US" dirty="0"/>
              <a:t> ‛</a:t>
            </a:r>
            <a:r>
              <a:rPr lang="en-US" dirty="0" err="1"/>
              <a:t>Eyyāmī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9372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C184A-F786-4AC9-956E-A20DD0CF7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/>
          <a:lstStyle/>
          <a:p>
            <a:r>
              <a:rPr lang="ar-KW" dirty="0"/>
              <a:t>مَــعَـــك </a:t>
            </a:r>
            <a:r>
              <a:rPr lang="ar-KW" dirty="0" err="1"/>
              <a:t>بِــنْــسَـــى</a:t>
            </a:r>
            <a:r>
              <a:rPr lang="ar-KW" dirty="0"/>
              <a:t> آلامـــي </a:t>
            </a:r>
            <a:br>
              <a:rPr lang="ar-KW" dirty="0"/>
            </a:br>
            <a:r>
              <a:rPr lang="ar-KW" dirty="0"/>
              <a:t>لَـــوْ كـــان مِــشـــواري صَــعــب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0124C-72BB-4BE2-9D39-ABC826DF3A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/>
              <a:t>With You I forget the pain </a:t>
            </a:r>
            <a:br>
              <a:rPr lang="en-US" dirty="0"/>
            </a:br>
            <a:r>
              <a:rPr lang="en-US" dirty="0"/>
              <a:t>No matter how tough the journey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E2C51-6B13-4BE9-8E10-0CA1A55337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 err="1"/>
              <a:t>Ma‘ak</a:t>
            </a:r>
            <a:r>
              <a:rPr lang="en-US" dirty="0"/>
              <a:t> </a:t>
            </a:r>
            <a:r>
              <a:rPr lang="en-US" dirty="0" err="1"/>
              <a:t>Bensā</a:t>
            </a:r>
            <a:r>
              <a:rPr lang="en-US" dirty="0"/>
              <a:t> ‛</a:t>
            </a:r>
            <a:r>
              <a:rPr lang="en-US" dirty="0" err="1"/>
              <a:t>Ālāmī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Law </a:t>
            </a:r>
            <a:r>
              <a:rPr lang="en-US" dirty="0" err="1"/>
              <a:t>Kān</a:t>
            </a:r>
            <a:r>
              <a:rPr lang="en-US" dirty="0"/>
              <a:t> </a:t>
            </a:r>
            <a:r>
              <a:rPr lang="en-US" dirty="0" err="1"/>
              <a:t>Meshwārī</a:t>
            </a:r>
            <a:r>
              <a:rPr lang="en-US" dirty="0"/>
              <a:t> </a:t>
            </a:r>
            <a:r>
              <a:rPr lang="en-US" dirty="0" err="1"/>
              <a:t>Ṣa‘b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52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61A75-EF34-AA87-4DC9-DAD83988A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00AFF-F130-57B1-B8CE-B0EF96B16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SA" dirty="0"/>
              <a:t>كرمالي هُوِّي </a:t>
            </a:r>
            <a:r>
              <a:rPr lang="ar-SA" dirty="0" err="1"/>
              <a:t>جايي</a:t>
            </a:r>
            <a:r>
              <a:rPr lang="ar-KW" dirty="0"/>
              <a:t> ..</a:t>
            </a:r>
            <a:r>
              <a:rPr lang="ar-SA" dirty="0"/>
              <a:t> </a:t>
            </a:r>
            <a:r>
              <a:rPr lang="ar-SA" dirty="0" err="1"/>
              <a:t>جايي</a:t>
            </a:r>
            <a:r>
              <a:rPr lang="ar-SA" dirty="0"/>
              <a:t> يعلِّمني الح</a:t>
            </a:r>
            <a:r>
              <a:rPr lang="ar-KW" dirty="0"/>
              <a:t>ُـ</a:t>
            </a:r>
            <a:r>
              <a:rPr lang="ar-SA" dirty="0"/>
              <a:t>ب</a:t>
            </a:r>
            <a:r>
              <a:rPr lang="ar-KW" dirty="0"/>
              <a:t>ّ</a:t>
            </a:r>
            <a:r>
              <a:rPr lang="ar-SA" dirty="0"/>
              <a:t> </a:t>
            </a:r>
            <a:br>
              <a:rPr lang="ar-KW" dirty="0"/>
            </a:br>
            <a:r>
              <a:rPr lang="ar-SA" dirty="0"/>
              <a:t>معـو ب</a:t>
            </a:r>
            <a:r>
              <a:rPr lang="ar-KW" dirty="0"/>
              <a:t>ْـ</a:t>
            </a:r>
            <a:r>
              <a:rPr lang="ar-SA" dirty="0"/>
              <a:t>ت</a:t>
            </a:r>
            <a:r>
              <a:rPr lang="ar-KW" dirty="0"/>
              <a:t>ِـ</a:t>
            </a:r>
            <a:r>
              <a:rPr lang="ar-SA" dirty="0"/>
              <a:t>بْ</a:t>
            </a:r>
            <a:r>
              <a:rPr lang="ar-KW" dirty="0"/>
              <a:t>ـ</a:t>
            </a:r>
            <a:r>
              <a:rPr lang="ar-SA" dirty="0" err="1"/>
              <a:t>دا</a:t>
            </a:r>
            <a:r>
              <a:rPr lang="ar-SA" dirty="0"/>
              <a:t> الحكاية </a:t>
            </a:r>
            <a:r>
              <a:rPr lang="ar-KW" dirty="0"/>
              <a:t>.. </a:t>
            </a:r>
            <a:r>
              <a:rPr lang="ar-SA" dirty="0"/>
              <a:t>ومعو رح </a:t>
            </a:r>
            <a:r>
              <a:rPr lang="ar-SA" dirty="0" err="1"/>
              <a:t>إمْشي</a:t>
            </a:r>
            <a:r>
              <a:rPr lang="ar-SA" dirty="0"/>
              <a:t> </a:t>
            </a:r>
            <a:r>
              <a:rPr lang="ar-SA" dirty="0" err="1"/>
              <a:t>الد</a:t>
            </a:r>
            <a:r>
              <a:rPr lang="ar-KW" dirty="0"/>
              <a:t>َّ</a:t>
            </a:r>
            <a:r>
              <a:rPr lang="ar-SA" dirty="0"/>
              <a:t>رب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0AAA41-F57D-25E2-38C8-6A4253D988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For my sake, He is coming, to teach me what love is </a:t>
            </a:r>
          </a:p>
          <a:p>
            <a:r>
              <a:rPr lang="en-US" dirty="0"/>
              <a:t>The story begins with Him, </a:t>
            </a:r>
          </a:p>
          <a:p>
            <a:r>
              <a:rPr lang="en-US" dirty="0"/>
              <a:t>And with Him, I will walk the road ahead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834CD-0887-C1CF-9A68-8BE38900F3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rmAutofit/>
          </a:bodyPr>
          <a:lstStyle/>
          <a:p>
            <a:r>
              <a:rPr lang="en-US" dirty="0" err="1"/>
              <a:t>Kermālī</a:t>
            </a:r>
            <a:r>
              <a:rPr lang="en-US" dirty="0"/>
              <a:t> </a:t>
            </a:r>
            <a:r>
              <a:rPr lang="en-US" dirty="0" err="1"/>
              <a:t>Huwwi</a:t>
            </a:r>
            <a:r>
              <a:rPr lang="en-US" dirty="0"/>
              <a:t> </a:t>
            </a:r>
            <a:r>
              <a:rPr lang="en-US" dirty="0" err="1"/>
              <a:t>Jāyī</a:t>
            </a:r>
            <a:r>
              <a:rPr lang="en-US" dirty="0"/>
              <a:t> .. </a:t>
            </a:r>
            <a:r>
              <a:rPr lang="en-US" dirty="0" err="1"/>
              <a:t>Jāyī</a:t>
            </a:r>
            <a:r>
              <a:rPr lang="en-US" dirty="0"/>
              <a:t> </a:t>
            </a:r>
            <a:r>
              <a:rPr lang="en-US" dirty="0" err="1"/>
              <a:t>Yʻallemnīl</a:t>
            </a:r>
            <a:r>
              <a:rPr lang="en-US" dirty="0"/>
              <a:t> </a:t>
            </a:r>
            <a:r>
              <a:rPr lang="en-US" dirty="0" err="1"/>
              <a:t>Ḥub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Ma‘u</a:t>
            </a:r>
            <a:r>
              <a:rPr lang="en-US" dirty="0"/>
              <a:t> </a:t>
            </a:r>
            <a:r>
              <a:rPr lang="en-US" dirty="0" err="1"/>
              <a:t>bTebdā</a:t>
            </a:r>
            <a:r>
              <a:rPr lang="en-US" dirty="0"/>
              <a:t> </a:t>
            </a:r>
            <a:r>
              <a:rPr lang="en-US" dirty="0" err="1"/>
              <a:t>leḤkāyi</a:t>
            </a:r>
            <a:r>
              <a:rPr lang="en-US" dirty="0"/>
              <a:t> .. w </a:t>
            </a:r>
            <a:r>
              <a:rPr lang="en-US" dirty="0" err="1"/>
              <a:t>Ma‘u</a:t>
            </a:r>
            <a:r>
              <a:rPr lang="en-US" dirty="0"/>
              <a:t> </a:t>
            </a:r>
            <a:r>
              <a:rPr lang="en-US" dirty="0" err="1"/>
              <a:t>Raḥ</a:t>
            </a:r>
            <a:r>
              <a:rPr lang="en-US" dirty="0"/>
              <a:t> ‛</a:t>
            </a:r>
            <a:r>
              <a:rPr lang="en-US" dirty="0" err="1"/>
              <a:t>Emshī</a:t>
            </a:r>
            <a:r>
              <a:rPr lang="en-US" dirty="0"/>
              <a:t> </a:t>
            </a:r>
            <a:r>
              <a:rPr lang="en-US" dirty="0" err="1"/>
              <a:t>Ddarb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96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</TotalTime>
  <Words>500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5_Office Theme</vt:lpstr>
      <vt:lpstr>6_Office Theme</vt:lpstr>
      <vt:lpstr>كِـــرْمَــــالــــي (يــسـوعِ الـتَّـواضُـع)</vt:lpstr>
      <vt:lpstr>PowerPoint Presentation</vt:lpstr>
      <vt:lpstr>يــسـوعِ الـتَّـواضُـع .. يَــســوعِ الحُـبّ  صَوتَـك أنا سامِــع .. تَـإِمْـشـي الـدَّرب</vt:lpstr>
      <vt:lpstr>فيك بيقوى إيمَاني .. فيك بْيحلى زمَاني  يسوع ما بتِنساني .. عـلِّـمني مِـتـلَـك حِـبّ</vt:lpstr>
      <vt:lpstr>كرمالي هُوِّي جايي .. جايي يعلِّمني الحُـبّ  معـو بْـتِـبْـدا الحكاية .. ومعو رح إمْشي الدَّرب</vt:lpstr>
      <vt:lpstr>يسوع بْـمـيـلادَك .. زهَّـرِت الـدُّروب  وعَهالأرْض سَلامَـك .. شـوفَــرَّح قلوب</vt:lpstr>
      <vt:lpstr>مَــعَـــك كِــبــرِت أحــلامــــي  وصـــارِت أحــلَـــى إِيَّــامـــــي </vt:lpstr>
      <vt:lpstr>مَــعَـــك بِــنْــسَـــى آلامـــي  لَـــوْ كـــان مِــشـــواري صَــعــب</vt:lpstr>
      <vt:lpstr>كرمالي هُوِّي جايي .. جايي يعلِّمني الحُـبّ  معـو بْـتِـبْـدا الحكاية .. ومعو رح إمْشي الدَّرب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Pascale Hage</cp:lastModifiedBy>
  <cp:revision>3</cp:revision>
  <dcterms:created xsi:type="dcterms:W3CDTF">2014-06-01T05:24:09Z</dcterms:created>
  <dcterms:modified xsi:type="dcterms:W3CDTF">2025-12-28T12:25:25Z</dcterms:modified>
  <cp:category/>
</cp:coreProperties>
</file>